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79" r:id="rId14"/>
    <p:sldId id="270" r:id="rId15"/>
    <p:sldId id="271" r:id="rId16"/>
    <p:sldId id="278" r:id="rId17"/>
    <p:sldId id="272" r:id="rId18"/>
    <p:sldId id="273" r:id="rId19"/>
    <p:sldId id="274" r:id="rId20"/>
    <p:sldId id="275" r:id="rId21"/>
    <p:sldId id="26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94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E43B10-3CC6-4523-A597-7F28A1A71681}" v="13" dt="2025-02-19T18:06:51.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sa Pivirotto" userId="dfabcb7c-8811-4e4d-80fc-773b016eaa6f" providerId="ADAL" clId="{7DE43B10-3CC6-4523-A597-7F28A1A71681}"/>
    <pc:docChg chg="undo custSel addSld delSld modSld sldOrd">
      <pc:chgData name="Alyssa Pivirotto" userId="dfabcb7c-8811-4e4d-80fc-773b016eaa6f" providerId="ADAL" clId="{7DE43B10-3CC6-4523-A597-7F28A1A71681}" dt="2025-02-19T18:33:27.122" v="1486" actId="680"/>
      <pc:docMkLst>
        <pc:docMk/>
      </pc:docMkLst>
      <pc:sldChg chg="addSp delSp modSp new mod ord setBg">
        <pc:chgData name="Alyssa Pivirotto" userId="dfabcb7c-8811-4e4d-80fc-773b016eaa6f" providerId="ADAL" clId="{7DE43B10-3CC6-4523-A597-7F28A1A71681}" dt="2025-02-19T17:35:13.787" v="1056"/>
        <pc:sldMkLst>
          <pc:docMk/>
          <pc:sldMk cId="2098801711" sldId="269"/>
        </pc:sldMkLst>
        <pc:spChg chg="del">
          <ac:chgData name="Alyssa Pivirotto" userId="dfabcb7c-8811-4e4d-80fc-773b016eaa6f" providerId="ADAL" clId="{7DE43B10-3CC6-4523-A597-7F28A1A71681}" dt="2025-02-19T17:21:42.158" v="5" actId="26606"/>
          <ac:spMkLst>
            <pc:docMk/>
            <pc:sldMk cId="2098801711" sldId="269"/>
            <ac:spMk id="2" creationId="{D5238917-9A0C-4593-402C-4969510522F4}"/>
          </ac:spMkLst>
        </pc:spChg>
        <pc:spChg chg="del">
          <ac:chgData name="Alyssa Pivirotto" userId="dfabcb7c-8811-4e4d-80fc-773b016eaa6f" providerId="ADAL" clId="{7DE43B10-3CC6-4523-A597-7F28A1A71681}" dt="2025-02-19T17:21:37.950" v="1" actId="931"/>
          <ac:spMkLst>
            <pc:docMk/>
            <pc:sldMk cId="2098801711" sldId="269"/>
            <ac:spMk id="3" creationId="{35C5F95F-C9EA-F295-DA6E-5E2033FB7F30}"/>
          </ac:spMkLst>
        </pc:spChg>
        <pc:spChg chg="add">
          <ac:chgData name="Alyssa Pivirotto" userId="dfabcb7c-8811-4e4d-80fc-773b016eaa6f" providerId="ADAL" clId="{7DE43B10-3CC6-4523-A597-7F28A1A71681}" dt="2025-02-19T17:21:42.158" v="5" actId="26606"/>
          <ac:spMkLst>
            <pc:docMk/>
            <pc:sldMk cId="2098801711" sldId="269"/>
            <ac:spMk id="10" creationId="{42A4FC2C-047E-45A5-965D-8E1E3BF09BC6}"/>
          </ac:spMkLst>
        </pc:spChg>
        <pc:picChg chg="add mod">
          <ac:chgData name="Alyssa Pivirotto" userId="dfabcb7c-8811-4e4d-80fc-773b016eaa6f" providerId="ADAL" clId="{7DE43B10-3CC6-4523-A597-7F28A1A71681}" dt="2025-02-19T17:21:42.158" v="5" actId="26606"/>
          <ac:picMkLst>
            <pc:docMk/>
            <pc:sldMk cId="2098801711" sldId="269"/>
            <ac:picMk id="5" creationId="{FAE625F2-08D6-6FCC-3217-E008B3C0F6C9}"/>
          </ac:picMkLst>
        </pc:picChg>
      </pc:sldChg>
      <pc:sldChg chg="addSp delSp modSp new mod setBg">
        <pc:chgData name="Alyssa Pivirotto" userId="dfabcb7c-8811-4e4d-80fc-773b016eaa6f" providerId="ADAL" clId="{7DE43B10-3CC6-4523-A597-7F28A1A71681}" dt="2025-02-19T17:22:43.852" v="130" actId="26606"/>
        <pc:sldMkLst>
          <pc:docMk/>
          <pc:sldMk cId="646712651" sldId="270"/>
        </pc:sldMkLst>
        <pc:spChg chg="mod">
          <ac:chgData name="Alyssa Pivirotto" userId="dfabcb7c-8811-4e4d-80fc-773b016eaa6f" providerId="ADAL" clId="{7DE43B10-3CC6-4523-A597-7F28A1A71681}" dt="2025-02-19T17:22:43.852" v="130" actId="26606"/>
          <ac:spMkLst>
            <pc:docMk/>
            <pc:sldMk cId="646712651" sldId="270"/>
            <ac:spMk id="2" creationId="{60A1371B-7B79-87CB-4992-0F7D052EC271}"/>
          </ac:spMkLst>
        </pc:spChg>
        <pc:spChg chg="del mod">
          <ac:chgData name="Alyssa Pivirotto" userId="dfabcb7c-8811-4e4d-80fc-773b016eaa6f" providerId="ADAL" clId="{7DE43B10-3CC6-4523-A597-7F28A1A71681}" dt="2025-02-19T17:22:43.852" v="130" actId="26606"/>
          <ac:spMkLst>
            <pc:docMk/>
            <pc:sldMk cId="646712651" sldId="270"/>
            <ac:spMk id="3" creationId="{6434B455-FD79-C816-BBFE-F70A3BB9C8F6}"/>
          </ac:spMkLst>
        </pc:spChg>
        <pc:spChg chg="add">
          <ac:chgData name="Alyssa Pivirotto" userId="dfabcb7c-8811-4e4d-80fc-773b016eaa6f" providerId="ADAL" clId="{7DE43B10-3CC6-4523-A597-7F28A1A71681}" dt="2025-02-19T17:22:43.852" v="130" actId="26606"/>
          <ac:spMkLst>
            <pc:docMk/>
            <pc:sldMk cId="646712651" sldId="270"/>
            <ac:spMk id="9" creationId="{BACC6370-2D7E-4714-9D71-7542949D7D5D}"/>
          </ac:spMkLst>
        </pc:spChg>
        <pc:spChg chg="add">
          <ac:chgData name="Alyssa Pivirotto" userId="dfabcb7c-8811-4e4d-80fc-773b016eaa6f" providerId="ADAL" clId="{7DE43B10-3CC6-4523-A597-7F28A1A71681}" dt="2025-02-19T17:22:43.852" v="130" actId="26606"/>
          <ac:spMkLst>
            <pc:docMk/>
            <pc:sldMk cId="646712651" sldId="270"/>
            <ac:spMk id="11" creationId="{F68B3F68-107C-434F-AA38-110D5EA91B85}"/>
          </ac:spMkLst>
        </pc:spChg>
        <pc:spChg chg="add">
          <ac:chgData name="Alyssa Pivirotto" userId="dfabcb7c-8811-4e4d-80fc-773b016eaa6f" providerId="ADAL" clId="{7DE43B10-3CC6-4523-A597-7F28A1A71681}" dt="2025-02-19T17:22:43.852" v="130" actId="26606"/>
          <ac:spMkLst>
            <pc:docMk/>
            <pc:sldMk cId="646712651" sldId="270"/>
            <ac:spMk id="13" creationId="{AAD0DBB9-1A4B-4391-81D4-CB19F9AB918A}"/>
          </ac:spMkLst>
        </pc:spChg>
        <pc:spChg chg="add">
          <ac:chgData name="Alyssa Pivirotto" userId="dfabcb7c-8811-4e4d-80fc-773b016eaa6f" providerId="ADAL" clId="{7DE43B10-3CC6-4523-A597-7F28A1A71681}" dt="2025-02-19T17:22:43.852" v="130" actId="26606"/>
          <ac:spMkLst>
            <pc:docMk/>
            <pc:sldMk cId="646712651" sldId="270"/>
            <ac:spMk id="15" creationId="{063BBA22-50EA-4C4D-BE05-F1CE4E63AA56}"/>
          </ac:spMkLst>
        </pc:spChg>
        <pc:graphicFrameChg chg="add">
          <ac:chgData name="Alyssa Pivirotto" userId="dfabcb7c-8811-4e4d-80fc-773b016eaa6f" providerId="ADAL" clId="{7DE43B10-3CC6-4523-A597-7F28A1A71681}" dt="2025-02-19T17:22:43.852" v="130" actId="26606"/>
          <ac:graphicFrameMkLst>
            <pc:docMk/>
            <pc:sldMk cId="646712651" sldId="270"/>
            <ac:graphicFrameMk id="5" creationId="{E3E02301-5D0A-0A94-66C1-DAF7238561E5}"/>
          </ac:graphicFrameMkLst>
        </pc:graphicFrameChg>
      </pc:sldChg>
      <pc:sldChg chg="addSp modSp add mod">
        <pc:chgData name="Alyssa Pivirotto" userId="dfabcb7c-8811-4e4d-80fc-773b016eaa6f" providerId="ADAL" clId="{7DE43B10-3CC6-4523-A597-7F28A1A71681}" dt="2025-02-19T17:33:20.531" v="896" actId="20577"/>
        <pc:sldMkLst>
          <pc:docMk/>
          <pc:sldMk cId="431959436" sldId="271"/>
        </pc:sldMkLst>
        <pc:spChg chg="mod">
          <ac:chgData name="Alyssa Pivirotto" userId="dfabcb7c-8811-4e4d-80fc-773b016eaa6f" providerId="ADAL" clId="{7DE43B10-3CC6-4523-A597-7F28A1A71681}" dt="2025-02-19T17:33:20.531" v="896" actId="20577"/>
          <ac:spMkLst>
            <pc:docMk/>
            <pc:sldMk cId="431959436" sldId="271"/>
            <ac:spMk id="2" creationId="{9363B869-6C5F-3039-2F62-FF8167753081}"/>
          </ac:spMkLst>
        </pc:spChg>
        <pc:spChg chg="add mod">
          <ac:chgData name="Alyssa Pivirotto" userId="dfabcb7c-8811-4e4d-80fc-773b016eaa6f" providerId="ADAL" clId="{7DE43B10-3CC6-4523-A597-7F28A1A71681}" dt="2025-02-19T17:23:31.072" v="158" actId="208"/>
          <ac:spMkLst>
            <pc:docMk/>
            <pc:sldMk cId="431959436" sldId="271"/>
            <ac:spMk id="3" creationId="{A8055247-2A2E-A4D3-7D10-9E328985E5BB}"/>
          </ac:spMkLst>
        </pc:spChg>
        <pc:spChg chg="add mod">
          <ac:chgData name="Alyssa Pivirotto" userId="dfabcb7c-8811-4e4d-80fc-773b016eaa6f" providerId="ADAL" clId="{7DE43B10-3CC6-4523-A597-7F28A1A71681}" dt="2025-02-19T17:25:59.982" v="207" actId="255"/>
          <ac:spMkLst>
            <pc:docMk/>
            <pc:sldMk cId="431959436" sldId="271"/>
            <ac:spMk id="4" creationId="{F46E33ED-758F-4E77-6874-B6B2F10CE1EF}"/>
          </ac:spMkLst>
        </pc:spChg>
      </pc:sldChg>
      <pc:sldChg chg="addSp modSp add mod">
        <pc:chgData name="Alyssa Pivirotto" userId="dfabcb7c-8811-4e4d-80fc-773b016eaa6f" providerId="ADAL" clId="{7DE43B10-3CC6-4523-A597-7F28A1A71681}" dt="2025-02-19T17:33:58.371" v="970" actId="27636"/>
        <pc:sldMkLst>
          <pc:docMk/>
          <pc:sldMk cId="2509200100" sldId="272"/>
        </pc:sldMkLst>
        <pc:spChg chg="mod">
          <ac:chgData name="Alyssa Pivirotto" userId="dfabcb7c-8811-4e4d-80fc-773b016eaa6f" providerId="ADAL" clId="{7DE43B10-3CC6-4523-A597-7F28A1A71681}" dt="2025-02-19T17:33:58.371" v="970" actId="27636"/>
          <ac:spMkLst>
            <pc:docMk/>
            <pc:sldMk cId="2509200100" sldId="272"/>
            <ac:spMk id="2" creationId="{E3DFB0FE-1DAD-251F-0376-371E6218D71C}"/>
          </ac:spMkLst>
        </pc:spChg>
        <pc:spChg chg="add mod">
          <ac:chgData name="Alyssa Pivirotto" userId="dfabcb7c-8811-4e4d-80fc-773b016eaa6f" providerId="ADAL" clId="{7DE43B10-3CC6-4523-A597-7F28A1A71681}" dt="2025-02-19T17:27:31.229" v="394" actId="1076"/>
          <ac:spMkLst>
            <pc:docMk/>
            <pc:sldMk cId="2509200100" sldId="272"/>
            <ac:spMk id="3" creationId="{C43D2B71-119E-C960-F9AF-473370C71FFC}"/>
          </ac:spMkLst>
        </pc:spChg>
        <pc:spChg chg="add mod">
          <ac:chgData name="Alyssa Pivirotto" userId="dfabcb7c-8811-4e4d-80fc-773b016eaa6f" providerId="ADAL" clId="{7DE43B10-3CC6-4523-A597-7F28A1A71681}" dt="2025-02-19T17:27:56.264" v="417" actId="1036"/>
          <ac:spMkLst>
            <pc:docMk/>
            <pc:sldMk cId="2509200100" sldId="272"/>
            <ac:spMk id="4" creationId="{87921FDE-B8C0-CA30-7658-987A35EDDDC2}"/>
          </ac:spMkLst>
        </pc:spChg>
        <pc:spChg chg="add mod">
          <ac:chgData name="Alyssa Pivirotto" userId="dfabcb7c-8811-4e4d-80fc-773b016eaa6f" providerId="ADAL" clId="{7DE43B10-3CC6-4523-A597-7F28A1A71681}" dt="2025-02-19T17:28:33.333" v="427" actId="1076"/>
          <ac:spMkLst>
            <pc:docMk/>
            <pc:sldMk cId="2509200100" sldId="272"/>
            <ac:spMk id="6" creationId="{B7B6496C-0BCA-8E0D-96B9-06E44CE800F8}"/>
          </ac:spMkLst>
        </pc:spChg>
      </pc:sldChg>
      <pc:sldChg chg="addSp modSp add mod">
        <pc:chgData name="Alyssa Pivirotto" userId="dfabcb7c-8811-4e4d-80fc-773b016eaa6f" providerId="ADAL" clId="{7DE43B10-3CC6-4523-A597-7F28A1A71681}" dt="2025-02-19T17:34:22.907" v="1016" actId="14100"/>
        <pc:sldMkLst>
          <pc:docMk/>
          <pc:sldMk cId="1760342045" sldId="273"/>
        </pc:sldMkLst>
        <pc:spChg chg="mod">
          <ac:chgData name="Alyssa Pivirotto" userId="dfabcb7c-8811-4e4d-80fc-773b016eaa6f" providerId="ADAL" clId="{7DE43B10-3CC6-4523-A597-7F28A1A71681}" dt="2025-02-19T17:34:22.907" v="1016" actId="14100"/>
          <ac:spMkLst>
            <pc:docMk/>
            <pc:sldMk cId="1760342045" sldId="273"/>
            <ac:spMk id="2" creationId="{2D7B6A23-8826-7D9F-6011-CB4CDB54DD87}"/>
          </ac:spMkLst>
        </pc:spChg>
        <pc:spChg chg="add mod">
          <ac:chgData name="Alyssa Pivirotto" userId="dfabcb7c-8811-4e4d-80fc-773b016eaa6f" providerId="ADAL" clId="{7DE43B10-3CC6-4523-A597-7F28A1A71681}" dt="2025-02-19T17:28:12.257" v="421" actId="1076"/>
          <ac:spMkLst>
            <pc:docMk/>
            <pc:sldMk cId="1760342045" sldId="273"/>
            <ac:spMk id="3" creationId="{9447A607-00C3-708E-3C6A-C32775D9793F}"/>
          </ac:spMkLst>
        </pc:spChg>
        <pc:spChg chg="add mod">
          <ac:chgData name="Alyssa Pivirotto" userId="dfabcb7c-8811-4e4d-80fc-773b016eaa6f" providerId="ADAL" clId="{7DE43B10-3CC6-4523-A597-7F28A1A71681}" dt="2025-02-19T17:29:16.243" v="533" actId="1036"/>
          <ac:spMkLst>
            <pc:docMk/>
            <pc:sldMk cId="1760342045" sldId="273"/>
            <ac:spMk id="4" creationId="{5E80A550-173E-1DD5-84B3-FA7A7A66813A}"/>
          </ac:spMkLst>
        </pc:spChg>
        <pc:spChg chg="add mod">
          <ac:chgData name="Alyssa Pivirotto" userId="dfabcb7c-8811-4e4d-80fc-773b016eaa6f" providerId="ADAL" clId="{7DE43B10-3CC6-4523-A597-7F28A1A71681}" dt="2025-02-19T17:28:41.782" v="429" actId="14100"/>
          <ac:spMkLst>
            <pc:docMk/>
            <pc:sldMk cId="1760342045" sldId="273"/>
            <ac:spMk id="6" creationId="{40B45E7F-EB67-FC30-BA97-08B568F68E60}"/>
          </ac:spMkLst>
        </pc:spChg>
      </pc:sldChg>
      <pc:sldChg chg="addSp modSp add mod">
        <pc:chgData name="Alyssa Pivirotto" userId="dfabcb7c-8811-4e4d-80fc-773b016eaa6f" providerId="ADAL" clId="{7DE43B10-3CC6-4523-A597-7F28A1A71681}" dt="2025-02-19T17:34:35.860" v="1054" actId="5793"/>
        <pc:sldMkLst>
          <pc:docMk/>
          <pc:sldMk cId="3335478530" sldId="274"/>
        </pc:sldMkLst>
        <pc:spChg chg="mod">
          <ac:chgData name="Alyssa Pivirotto" userId="dfabcb7c-8811-4e4d-80fc-773b016eaa6f" providerId="ADAL" clId="{7DE43B10-3CC6-4523-A597-7F28A1A71681}" dt="2025-02-19T17:34:35.860" v="1054" actId="5793"/>
          <ac:spMkLst>
            <pc:docMk/>
            <pc:sldMk cId="3335478530" sldId="274"/>
            <ac:spMk id="2" creationId="{6FA8DC97-1C33-13F7-7B53-8332F61E728A}"/>
          </ac:spMkLst>
        </pc:spChg>
        <pc:spChg chg="add mod">
          <ac:chgData name="Alyssa Pivirotto" userId="dfabcb7c-8811-4e4d-80fc-773b016eaa6f" providerId="ADAL" clId="{7DE43B10-3CC6-4523-A597-7F28A1A71681}" dt="2025-02-19T17:29:42.314" v="567" actId="1076"/>
          <ac:spMkLst>
            <pc:docMk/>
            <pc:sldMk cId="3335478530" sldId="274"/>
            <ac:spMk id="3" creationId="{34D54F96-4ED7-94BD-41D6-9BF32465AAD7}"/>
          </ac:spMkLst>
        </pc:spChg>
        <pc:spChg chg="add mod">
          <ac:chgData name="Alyssa Pivirotto" userId="dfabcb7c-8811-4e4d-80fc-773b016eaa6f" providerId="ADAL" clId="{7DE43B10-3CC6-4523-A597-7F28A1A71681}" dt="2025-02-19T17:30:59.827" v="689" actId="20577"/>
          <ac:spMkLst>
            <pc:docMk/>
            <pc:sldMk cId="3335478530" sldId="274"/>
            <ac:spMk id="4" creationId="{B539BEFB-7AC9-E5B8-58FB-40D6BC09C7D9}"/>
          </ac:spMkLst>
        </pc:spChg>
        <pc:spChg chg="add mod">
          <ac:chgData name="Alyssa Pivirotto" userId="dfabcb7c-8811-4e4d-80fc-773b016eaa6f" providerId="ADAL" clId="{7DE43B10-3CC6-4523-A597-7F28A1A71681}" dt="2025-02-19T17:30:24.500" v="596" actId="14100"/>
          <ac:spMkLst>
            <pc:docMk/>
            <pc:sldMk cId="3335478530" sldId="274"/>
            <ac:spMk id="6" creationId="{795E09A5-FDDE-8FBD-DB04-DF2A979ABFCC}"/>
          </ac:spMkLst>
        </pc:spChg>
      </pc:sldChg>
      <pc:sldChg chg="modSp add mod">
        <pc:chgData name="Alyssa Pivirotto" userId="dfabcb7c-8811-4e4d-80fc-773b016eaa6f" providerId="ADAL" clId="{7DE43B10-3CC6-4523-A597-7F28A1A71681}" dt="2025-02-19T17:31:23.601" v="755" actId="20577"/>
        <pc:sldMkLst>
          <pc:docMk/>
          <pc:sldMk cId="1270004925" sldId="275"/>
        </pc:sldMkLst>
        <pc:spChg chg="mod">
          <ac:chgData name="Alyssa Pivirotto" userId="dfabcb7c-8811-4e4d-80fc-773b016eaa6f" providerId="ADAL" clId="{7DE43B10-3CC6-4523-A597-7F28A1A71681}" dt="2025-02-19T17:30:00.624" v="590" actId="20577"/>
          <ac:spMkLst>
            <pc:docMk/>
            <pc:sldMk cId="1270004925" sldId="275"/>
            <ac:spMk id="2" creationId="{B921D3AC-05A3-3E84-4F34-7215A931D901}"/>
          </ac:spMkLst>
        </pc:spChg>
        <pc:spChg chg="mod">
          <ac:chgData name="Alyssa Pivirotto" userId="dfabcb7c-8811-4e4d-80fc-773b016eaa6f" providerId="ADAL" clId="{7DE43B10-3CC6-4523-A597-7F28A1A71681}" dt="2025-02-19T17:30:09.461" v="592" actId="14100"/>
          <ac:spMkLst>
            <pc:docMk/>
            <pc:sldMk cId="1270004925" sldId="275"/>
            <ac:spMk id="3" creationId="{2EB75B01-90C1-BF01-35CE-EEF44CF2C32D}"/>
          </ac:spMkLst>
        </pc:spChg>
        <pc:spChg chg="mod">
          <ac:chgData name="Alyssa Pivirotto" userId="dfabcb7c-8811-4e4d-80fc-773b016eaa6f" providerId="ADAL" clId="{7DE43B10-3CC6-4523-A597-7F28A1A71681}" dt="2025-02-19T17:31:23.601" v="755" actId="20577"/>
          <ac:spMkLst>
            <pc:docMk/>
            <pc:sldMk cId="1270004925" sldId="275"/>
            <ac:spMk id="4" creationId="{6BAB9991-931E-1BD0-EFC0-1CF2651B7FEA}"/>
          </ac:spMkLst>
        </pc:spChg>
      </pc:sldChg>
      <pc:sldChg chg="delSp modSp new del mod">
        <pc:chgData name="Alyssa Pivirotto" userId="dfabcb7c-8811-4e4d-80fc-773b016eaa6f" providerId="ADAL" clId="{7DE43B10-3CC6-4523-A597-7F28A1A71681}" dt="2025-02-19T17:32:43.090" v="862" actId="47"/>
        <pc:sldMkLst>
          <pc:docMk/>
          <pc:sldMk cId="186176381" sldId="276"/>
        </pc:sldMkLst>
        <pc:spChg chg="del">
          <ac:chgData name="Alyssa Pivirotto" userId="dfabcb7c-8811-4e4d-80fc-773b016eaa6f" providerId="ADAL" clId="{7DE43B10-3CC6-4523-A597-7F28A1A71681}" dt="2025-02-19T17:32:07.411" v="859" actId="478"/>
          <ac:spMkLst>
            <pc:docMk/>
            <pc:sldMk cId="186176381" sldId="276"/>
            <ac:spMk id="2" creationId="{6F511209-5CE0-95C7-11FE-BF29EE160A11}"/>
          </ac:spMkLst>
        </pc:spChg>
        <pc:spChg chg="mod">
          <ac:chgData name="Alyssa Pivirotto" userId="dfabcb7c-8811-4e4d-80fc-773b016eaa6f" providerId="ADAL" clId="{7DE43B10-3CC6-4523-A597-7F28A1A71681}" dt="2025-02-19T17:32:04.585" v="858" actId="20577"/>
          <ac:spMkLst>
            <pc:docMk/>
            <pc:sldMk cId="186176381" sldId="276"/>
            <ac:spMk id="3" creationId="{C67FE437-7175-F3F3-3AD8-A9F50052BA40}"/>
          </ac:spMkLst>
        </pc:spChg>
      </pc:sldChg>
      <pc:sldChg chg="new del">
        <pc:chgData name="Alyssa Pivirotto" userId="dfabcb7c-8811-4e4d-80fc-773b016eaa6f" providerId="ADAL" clId="{7DE43B10-3CC6-4523-A597-7F28A1A71681}" dt="2025-02-19T17:32:43.090" v="862" actId="47"/>
        <pc:sldMkLst>
          <pc:docMk/>
          <pc:sldMk cId="394308795" sldId="277"/>
        </pc:sldMkLst>
      </pc:sldChg>
      <pc:sldChg chg="addSp delSp modSp new mod setBg">
        <pc:chgData name="Alyssa Pivirotto" userId="dfabcb7c-8811-4e4d-80fc-773b016eaa6f" providerId="ADAL" clId="{7DE43B10-3CC6-4523-A597-7F28A1A71681}" dt="2025-02-19T17:36:23.268" v="1059" actId="26606"/>
        <pc:sldMkLst>
          <pc:docMk/>
          <pc:sldMk cId="2106401383" sldId="278"/>
        </pc:sldMkLst>
        <pc:spChg chg="mod">
          <ac:chgData name="Alyssa Pivirotto" userId="dfabcb7c-8811-4e4d-80fc-773b016eaa6f" providerId="ADAL" clId="{7DE43B10-3CC6-4523-A597-7F28A1A71681}" dt="2025-02-19T17:36:23.268" v="1059" actId="26606"/>
          <ac:spMkLst>
            <pc:docMk/>
            <pc:sldMk cId="2106401383" sldId="278"/>
            <ac:spMk id="2" creationId="{2EC7D13B-E24D-D86F-1869-29052E94E856}"/>
          </ac:spMkLst>
        </pc:spChg>
        <pc:spChg chg="del">
          <ac:chgData name="Alyssa Pivirotto" userId="dfabcb7c-8811-4e4d-80fc-773b016eaa6f" providerId="ADAL" clId="{7DE43B10-3CC6-4523-A597-7F28A1A71681}" dt="2025-02-19T17:36:15.125" v="1058" actId="478"/>
          <ac:spMkLst>
            <pc:docMk/>
            <pc:sldMk cId="2106401383" sldId="278"/>
            <ac:spMk id="3" creationId="{EED013D0-DAE6-808B-287C-E9701D850D0F}"/>
          </ac:spMkLst>
        </pc:spChg>
        <pc:spChg chg="add">
          <ac:chgData name="Alyssa Pivirotto" userId="dfabcb7c-8811-4e4d-80fc-773b016eaa6f" providerId="ADAL" clId="{7DE43B10-3CC6-4523-A597-7F28A1A71681}" dt="2025-02-19T17:36:23.268" v="1059" actId="26606"/>
          <ac:spMkLst>
            <pc:docMk/>
            <pc:sldMk cId="2106401383" sldId="278"/>
            <ac:spMk id="11" creationId="{74751229-0244-4FBB-BED1-407467F4C951}"/>
          </ac:spMkLst>
        </pc:spChg>
        <pc:picChg chg="add">
          <ac:chgData name="Alyssa Pivirotto" userId="dfabcb7c-8811-4e4d-80fc-773b016eaa6f" providerId="ADAL" clId="{7DE43B10-3CC6-4523-A597-7F28A1A71681}" dt="2025-02-19T17:36:23.268" v="1059" actId="26606"/>
          <ac:picMkLst>
            <pc:docMk/>
            <pc:sldMk cId="2106401383" sldId="278"/>
            <ac:picMk id="6" creationId="{17A03A94-58CF-A6A8-7F85-ADB7B16509FD}"/>
          </ac:picMkLst>
        </pc:picChg>
        <pc:picChg chg="add">
          <ac:chgData name="Alyssa Pivirotto" userId="dfabcb7c-8811-4e4d-80fc-773b016eaa6f" providerId="ADAL" clId="{7DE43B10-3CC6-4523-A597-7F28A1A71681}" dt="2025-02-19T17:36:23.268" v="1059" actId="26606"/>
          <ac:picMkLst>
            <pc:docMk/>
            <pc:sldMk cId="2106401383" sldId="278"/>
            <ac:picMk id="8" creationId="{E8B272D7-8ABF-4D47-83C0-B984621E1900}"/>
          </ac:picMkLst>
        </pc:picChg>
      </pc:sldChg>
      <pc:sldChg chg="addSp modSp new mod setBg">
        <pc:chgData name="Alyssa Pivirotto" userId="dfabcb7c-8811-4e4d-80fc-773b016eaa6f" providerId="ADAL" clId="{7DE43B10-3CC6-4523-A597-7F28A1A71681}" dt="2025-02-19T17:58:15.582" v="1117" actId="14100"/>
        <pc:sldMkLst>
          <pc:docMk/>
          <pc:sldMk cId="1694709946" sldId="279"/>
        </pc:sldMkLst>
        <pc:spChg chg="mod">
          <ac:chgData name="Alyssa Pivirotto" userId="dfabcb7c-8811-4e4d-80fc-773b016eaa6f" providerId="ADAL" clId="{7DE43B10-3CC6-4523-A597-7F28A1A71681}" dt="2025-02-19T17:58:12.252" v="1114" actId="14100"/>
          <ac:spMkLst>
            <pc:docMk/>
            <pc:sldMk cId="1694709946" sldId="279"/>
            <ac:spMk id="2" creationId="{BF4C0C1F-68E7-47DF-C9EE-193DF98AFE0E}"/>
          </ac:spMkLst>
        </pc:spChg>
        <pc:spChg chg="mod">
          <ac:chgData name="Alyssa Pivirotto" userId="dfabcb7c-8811-4e4d-80fc-773b016eaa6f" providerId="ADAL" clId="{7DE43B10-3CC6-4523-A597-7F28A1A71681}" dt="2025-02-19T17:58:15.582" v="1117" actId="14100"/>
          <ac:spMkLst>
            <pc:docMk/>
            <pc:sldMk cId="1694709946" sldId="279"/>
            <ac:spMk id="3" creationId="{BC816A5A-DC9D-F5D8-4B59-F809DEDBC406}"/>
          </ac:spMkLst>
        </pc:spChg>
        <pc:spChg chg="add">
          <ac:chgData name="Alyssa Pivirotto" userId="dfabcb7c-8811-4e4d-80fc-773b016eaa6f" providerId="ADAL" clId="{7DE43B10-3CC6-4523-A597-7F28A1A71681}" dt="2025-02-19T17:57:02.724" v="1093" actId="26606"/>
          <ac:spMkLst>
            <pc:docMk/>
            <pc:sldMk cId="1694709946" sldId="279"/>
            <ac:spMk id="1031" creationId="{ECC07320-C2CA-4E29-8481-9D9E143C7788}"/>
          </ac:spMkLst>
        </pc:spChg>
        <pc:picChg chg="add mod">
          <ac:chgData name="Alyssa Pivirotto" userId="dfabcb7c-8811-4e4d-80fc-773b016eaa6f" providerId="ADAL" clId="{7DE43B10-3CC6-4523-A597-7F28A1A71681}" dt="2025-02-19T17:57:02.724" v="1093" actId="26606"/>
          <ac:picMkLst>
            <pc:docMk/>
            <pc:sldMk cId="1694709946" sldId="279"/>
            <ac:picMk id="1026" creationId="{C60F473A-885D-24A9-2796-B9ACD18792B0}"/>
          </ac:picMkLst>
        </pc:picChg>
      </pc:sldChg>
      <pc:sldChg chg="addSp delSp modSp new mod">
        <pc:chgData name="Alyssa Pivirotto" userId="dfabcb7c-8811-4e4d-80fc-773b016eaa6f" providerId="ADAL" clId="{7DE43B10-3CC6-4523-A597-7F28A1A71681}" dt="2025-02-19T18:06:58.561" v="1202" actId="1076"/>
        <pc:sldMkLst>
          <pc:docMk/>
          <pc:sldMk cId="2031677321" sldId="280"/>
        </pc:sldMkLst>
        <pc:spChg chg="del">
          <ac:chgData name="Alyssa Pivirotto" userId="dfabcb7c-8811-4e4d-80fc-773b016eaa6f" providerId="ADAL" clId="{7DE43B10-3CC6-4523-A597-7F28A1A71681}" dt="2025-02-19T18:06:02.802" v="1188" actId="478"/>
          <ac:spMkLst>
            <pc:docMk/>
            <pc:sldMk cId="2031677321" sldId="280"/>
            <ac:spMk id="2" creationId="{E432C1B3-2BEA-6E94-1D94-5B228883C513}"/>
          </ac:spMkLst>
        </pc:spChg>
        <pc:spChg chg="mod">
          <ac:chgData name="Alyssa Pivirotto" userId="dfabcb7c-8811-4e4d-80fc-773b016eaa6f" providerId="ADAL" clId="{7DE43B10-3CC6-4523-A597-7F28A1A71681}" dt="2025-02-19T18:06:18.525" v="1193" actId="20577"/>
          <ac:spMkLst>
            <pc:docMk/>
            <pc:sldMk cId="2031677321" sldId="280"/>
            <ac:spMk id="3" creationId="{59ABBF3E-ECEA-0FEB-BC71-0D4A789BD8FB}"/>
          </ac:spMkLst>
        </pc:spChg>
        <pc:cxnChg chg="add">
          <ac:chgData name="Alyssa Pivirotto" userId="dfabcb7c-8811-4e4d-80fc-773b016eaa6f" providerId="ADAL" clId="{7DE43B10-3CC6-4523-A597-7F28A1A71681}" dt="2025-02-19T18:06:29.610" v="1194" actId="11529"/>
          <ac:cxnSpMkLst>
            <pc:docMk/>
            <pc:sldMk cId="2031677321" sldId="280"/>
            <ac:cxnSpMk id="5" creationId="{9CB56924-9793-6BD1-039B-24852E6CAB65}"/>
          </ac:cxnSpMkLst>
        </pc:cxnChg>
        <pc:cxnChg chg="add mod">
          <ac:chgData name="Alyssa Pivirotto" userId="dfabcb7c-8811-4e4d-80fc-773b016eaa6f" providerId="ADAL" clId="{7DE43B10-3CC6-4523-A597-7F28A1A71681}" dt="2025-02-19T18:06:38.612" v="1196" actId="1076"/>
          <ac:cxnSpMkLst>
            <pc:docMk/>
            <pc:sldMk cId="2031677321" sldId="280"/>
            <ac:cxnSpMk id="6" creationId="{F473EBC7-11AE-6F8B-9426-CC0ED79D2ABF}"/>
          </ac:cxnSpMkLst>
        </pc:cxnChg>
        <pc:cxnChg chg="add mod">
          <ac:chgData name="Alyssa Pivirotto" userId="dfabcb7c-8811-4e4d-80fc-773b016eaa6f" providerId="ADAL" clId="{7DE43B10-3CC6-4523-A597-7F28A1A71681}" dt="2025-02-19T18:06:44.290" v="1198" actId="1076"/>
          <ac:cxnSpMkLst>
            <pc:docMk/>
            <pc:sldMk cId="2031677321" sldId="280"/>
            <ac:cxnSpMk id="7" creationId="{C6C5AD24-C3A4-F482-4A82-C4A894C68E65}"/>
          </ac:cxnSpMkLst>
        </pc:cxnChg>
        <pc:cxnChg chg="add mod">
          <ac:chgData name="Alyssa Pivirotto" userId="dfabcb7c-8811-4e4d-80fc-773b016eaa6f" providerId="ADAL" clId="{7DE43B10-3CC6-4523-A597-7F28A1A71681}" dt="2025-02-19T18:06:50.433" v="1200" actId="1076"/>
          <ac:cxnSpMkLst>
            <pc:docMk/>
            <pc:sldMk cId="2031677321" sldId="280"/>
            <ac:cxnSpMk id="8" creationId="{1CF40DC8-9F24-1808-A9F8-B6A0004D20DD}"/>
          </ac:cxnSpMkLst>
        </pc:cxnChg>
        <pc:cxnChg chg="add mod">
          <ac:chgData name="Alyssa Pivirotto" userId="dfabcb7c-8811-4e4d-80fc-773b016eaa6f" providerId="ADAL" clId="{7DE43B10-3CC6-4523-A597-7F28A1A71681}" dt="2025-02-19T18:06:58.561" v="1202" actId="1076"/>
          <ac:cxnSpMkLst>
            <pc:docMk/>
            <pc:sldMk cId="2031677321" sldId="280"/>
            <ac:cxnSpMk id="9" creationId="{C8CE858A-BE11-6543-C73E-B0C85411E5B8}"/>
          </ac:cxnSpMkLst>
        </pc:cxnChg>
      </pc:sldChg>
      <pc:sldChg chg="new">
        <pc:chgData name="Alyssa Pivirotto" userId="dfabcb7c-8811-4e4d-80fc-773b016eaa6f" providerId="ADAL" clId="{7DE43B10-3CC6-4523-A597-7F28A1A71681}" dt="2025-02-19T18:32:53.925" v="1203" actId="680"/>
        <pc:sldMkLst>
          <pc:docMk/>
          <pc:sldMk cId="758635743" sldId="281"/>
        </pc:sldMkLst>
      </pc:sldChg>
      <pc:sldChg chg="new">
        <pc:chgData name="Alyssa Pivirotto" userId="dfabcb7c-8811-4e4d-80fc-773b016eaa6f" providerId="ADAL" clId="{7DE43B10-3CC6-4523-A597-7F28A1A71681}" dt="2025-02-19T18:32:54.414" v="1204" actId="680"/>
        <pc:sldMkLst>
          <pc:docMk/>
          <pc:sldMk cId="3393024988" sldId="282"/>
        </pc:sldMkLst>
      </pc:sldChg>
      <pc:sldChg chg="new">
        <pc:chgData name="Alyssa Pivirotto" userId="dfabcb7c-8811-4e4d-80fc-773b016eaa6f" providerId="ADAL" clId="{7DE43B10-3CC6-4523-A597-7F28A1A71681}" dt="2025-02-19T18:32:54.449" v="1205" actId="680"/>
        <pc:sldMkLst>
          <pc:docMk/>
          <pc:sldMk cId="3985714410" sldId="283"/>
        </pc:sldMkLst>
      </pc:sldChg>
      <pc:sldChg chg="new">
        <pc:chgData name="Alyssa Pivirotto" userId="dfabcb7c-8811-4e4d-80fc-773b016eaa6f" providerId="ADAL" clId="{7DE43B10-3CC6-4523-A597-7F28A1A71681}" dt="2025-02-19T18:32:54.483" v="1206" actId="680"/>
        <pc:sldMkLst>
          <pc:docMk/>
          <pc:sldMk cId="1080753508" sldId="284"/>
        </pc:sldMkLst>
      </pc:sldChg>
      <pc:sldChg chg="new">
        <pc:chgData name="Alyssa Pivirotto" userId="dfabcb7c-8811-4e4d-80fc-773b016eaa6f" providerId="ADAL" clId="{7DE43B10-3CC6-4523-A597-7F28A1A71681}" dt="2025-02-19T18:32:54.517" v="1207" actId="680"/>
        <pc:sldMkLst>
          <pc:docMk/>
          <pc:sldMk cId="1601500921" sldId="285"/>
        </pc:sldMkLst>
      </pc:sldChg>
      <pc:sldChg chg="new">
        <pc:chgData name="Alyssa Pivirotto" userId="dfabcb7c-8811-4e4d-80fc-773b016eaa6f" providerId="ADAL" clId="{7DE43B10-3CC6-4523-A597-7F28A1A71681}" dt="2025-02-19T18:32:54.554" v="1208" actId="680"/>
        <pc:sldMkLst>
          <pc:docMk/>
          <pc:sldMk cId="1242340780" sldId="286"/>
        </pc:sldMkLst>
      </pc:sldChg>
      <pc:sldChg chg="new">
        <pc:chgData name="Alyssa Pivirotto" userId="dfabcb7c-8811-4e4d-80fc-773b016eaa6f" providerId="ADAL" clId="{7DE43B10-3CC6-4523-A597-7F28A1A71681}" dt="2025-02-19T18:32:54.586" v="1209" actId="680"/>
        <pc:sldMkLst>
          <pc:docMk/>
          <pc:sldMk cId="2971135089" sldId="287"/>
        </pc:sldMkLst>
      </pc:sldChg>
      <pc:sldChg chg="new">
        <pc:chgData name="Alyssa Pivirotto" userId="dfabcb7c-8811-4e4d-80fc-773b016eaa6f" providerId="ADAL" clId="{7DE43B10-3CC6-4523-A597-7F28A1A71681}" dt="2025-02-19T18:32:54.619" v="1210" actId="680"/>
        <pc:sldMkLst>
          <pc:docMk/>
          <pc:sldMk cId="3713780041" sldId="288"/>
        </pc:sldMkLst>
      </pc:sldChg>
      <pc:sldChg chg="new">
        <pc:chgData name="Alyssa Pivirotto" userId="dfabcb7c-8811-4e4d-80fc-773b016eaa6f" providerId="ADAL" clId="{7DE43B10-3CC6-4523-A597-7F28A1A71681}" dt="2025-02-19T18:32:54.658" v="1211" actId="680"/>
        <pc:sldMkLst>
          <pc:docMk/>
          <pc:sldMk cId="1186255514" sldId="289"/>
        </pc:sldMkLst>
      </pc:sldChg>
      <pc:sldChg chg="new">
        <pc:chgData name="Alyssa Pivirotto" userId="dfabcb7c-8811-4e4d-80fc-773b016eaa6f" providerId="ADAL" clId="{7DE43B10-3CC6-4523-A597-7F28A1A71681}" dt="2025-02-19T18:32:54.697" v="1212" actId="680"/>
        <pc:sldMkLst>
          <pc:docMk/>
          <pc:sldMk cId="235774251" sldId="290"/>
        </pc:sldMkLst>
      </pc:sldChg>
      <pc:sldChg chg="new">
        <pc:chgData name="Alyssa Pivirotto" userId="dfabcb7c-8811-4e4d-80fc-773b016eaa6f" providerId="ADAL" clId="{7DE43B10-3CC6-4523-A597-7F28A1A71681}" dt="2025-02-19T18:32:54.731" v="1213" actId="680"/>
        <pc:sldMkLst>
          <pc:docMk/>
          <pc:sldMk cId="1729580435" sldId="291"/>
        </pc:sldMkLst>
      </pc:sldChg>
      <pc:sldChg chg="new">
        <pc:chgData name="Alyssa Pivirotto" userId="dfabcb7c-8811-4e4d-80fc-773b016eaa6f" providerId="ADAL" clId="{7DE43B10-3CC6-4523-A597-7F28A1A71681}" dt="2025-02-19T18:32:54.763" v="1214" actId="680"/>
        <pc:sldMkLst>
          <pc:docMk/>
          <pc:sldMk cId="3460376565" sldId="292"/>
        </pc:sldMkLst>
      </pc:sldChg>
      <pc:sldChg chg="new">
        <pc:chgData name="Alyssa Pivirotto" userId="dfabcb7c-8811-4e4d-80fc-773b016eaa6f" providerId="ADAL" clId="{7DE43B10-3CC6-4523-A597-7F28A1A71681}" dt="2025-02-19T18:32:54.793" v="1215" actId="680"/>
        <pc:sldMkLst>
          <pc:docMk/>
          <pc:sldMk cId="3559990141" sldId="293"/>
        </pc:sldMkLst>
      </pc:sldChg>
      <pc:sldChg chg="new">
        <pc:chgData name="Alyssa Pivirotto" userId="dfabcb7c-8811-4e4d-80fc-773b016eaa6f" providerId="ADAL" clId="{7DE43B10-3CC6-4523-A597-7F28A1A71681}" dt="2025-02-19T18:32:54.829" v="1216" actId="680"/>
        <pc:sldMkLst>
          <pc:docMk/>
          <pc:sldMk cId="3543433397" sldId="294"/>
        </pc:sldMkLst>
      </pc:sldChg>
      <pc:sldChg chg="new">
        <pc:chgData name="Alyssa Pivirotto" userId="dfabcb7c-8811-4e4d-80fc-773b016eaa6f" providerId="ADAL" clId="{7DE43B10-3CC6-4523-A597-7F28A1A71681}" dt="2025-02-19T18:32:54.863" v="1217" actId="680"/>
        <pc:sldMkLst>
          <pc:docMk/>
          <pc:sldMk cId="693151680" sldId="295"/>
        </pc:sldMkLst>
      </pc:sldChg>
      <pc:sldChg chg="new">
        <pc:chgData name="Alyssa Pivirotto" userId="dfabcb7c-8811-4e4d-80fc-773b016eaa6f" providerId="ADAL" clId="{7DE43B10-3CC6-4523-A597-7F28A1A71681}" dt="2025-02-19T18:32:54.902" v="1218" actId="680"/>
        <pc:sldMkLst>
          <pc:docMk/>
          <pc:sldMk cId="1227267947" sldId="296"/>
        </pc:sldMkLst>
      </pc:sldChg>
      <pc:sldChg chg="new">
        <pc:chgData name="Alyssa Pivirotto" userId="dfabcb7c-8811-4e4d-80fc-773b016eaa6f" providerId="ADAL" clId="{7DE43B10-3CC6-4523-A597-7F28A1A71681}" dt="2025-02-19T18:32:54.944" v="1219" actId="680"/>
        <pc:sldMkLst>
          <pc:docMk/>
          <pc:sldMk cId="1411882198" sldId="297"/>
        </pc:sldMkLst>
      </pc:sldChg>
      <pc:sldChg chg="new">
        <pc:chgData name="Alyssa Pivirotto" userId="dfabcb7c-8811-4e4d-80fc-773b016eaa6f" providerId="ADAL" clId="{7DE43B10-3CC6-4523-A597-7F28A1A71681}" dt="2025-02-19T18:32:54.978" v="1220" actId="680"/>
        <pc:sldMkLst>
          <pc:docMk/>
          <pc:sldMk cId="2455677742" sldId="298"/>
        </pc:sldMkLst>
      </pc:sldChg>
      <pc:sldChg chg="new">
        <pc:chgData name="Alyssa Pivirotto" userId="dfabcb7c-8811-4e4d-80fc-773b016eaa6f" providerId="ADAL" clId="{7DE43B10-3CC6-4523-A597-7F28A1A71681}" dt="2025-02-19T18:32:55.005" v="1221" actId="680"/>
        <pc:sldMkLst>
          <pc:docMk/>
          <pc:sldMk cId="2547151419" sldId="299"/>
        </pc:sldMkLst>
      </pc:sldChg>
      <pc:sldChg chg="new">
        <pc:chgData name="Alyssa Pivirotto" userId="dfabcb7c-8811-4e4d-80fc-773b016eaa6f" providerId="ADAL" clId="{7DE43B10-3CC6-4523-A597-7F28A1A71681}" dt="2025-02-19T18:32:55.032" v="1222" actId="680"/>
        <pc:sldMkLst>
          <pc:docMk/>
          <pc:sldMk cId="988968330" sldId="300"/>
        </pc:sldMkLst>
      </pc:sldChg>
      <pc:sldChg chg="new">
        <pc:chgData name="Alyssa Pivirotto" userId="dfabcb7c-8811-4e4d-80fc-773b016eaa6f" providerId="ADAL" clId="{7DE43B10-3CC6-4523-A597-7F28A1A71681}" dt="2025-02-19T18:32:55.067" v="1223" actId="680"/>
        <pc:sldMkLst>
          <pc:docMk/>
          <pc:sldMk cId="3610020052" sldId="301"/>
        </pc:sldMkLst>
      </pc:sldChg>
      <pc:sldChg chg="new">
        <pc:chgData name="Alyssa Pivirotto" userId="dfabcb7c-8811-4e4d-80fc-773b016eaa6f" providerId="ADAL" clId="{7DE43B10-3CC6-4523-A597-7F28A1A71681}" dt="2025-02-19T18:32:55.101" v="1224" actId="680"/>
        <pc:sldMkLst>
          <pc:docMk/>
          <pc:sldMk cId="3408164044" sldId="302"/>
        </pc:sldMkLst>
      </pc:sldChg>
      <pc:sldChg chg="new">
        <pc:chgData name="Alyssa Pivirotto" userId="dfabcb7c-8811-4e4d-80fc-773b016eaa6f" providerId="ADAL" clId="{7DE43B10-3CC6-4523-A597-7F28A1A71681}" dt="2025-02-19T18:32:55.133" v="1225" actId="680"/>
        <pc:sldMkLst>
          <pc:docMk/>
          <pc:sldMk cId="1305534064" sldId="303"/>
        </pc:sldMkLst>
      </pc:sldChg>
      <pc:sldChg chg="new">
        <pc:chgData name="Alyssa Pivirotto" userId="dfabcb7c-8811-4e4d-80fc-773b016eaa6f" providerId="ADAL" clId="{7DE43B10-3CC6-4523-A597-7F28A1A71681}" dt="2025-02-19T18:32:55.164" v="1226" actId="680"/>
        <pc:sldMkLst>
          <pc:docMk/>
          <pc:sldMk cId="4234528970" sldId="304"/>
        </pc:sldMkLst>
      </pc:sldChg>
      <pc:sldChg chg="new">
        <pc:chgData name="Alyssa Pivirotto" userId="dfabcb7c-8811-4e4d-80fc-773b016eaa6f" providerId="ADAL" clId="{7DE43B10-3CC6-4523-A597-7F28A1A71681}" dt="2025-02-19T18:32:55.195" v="1227" actId="680"/>
        <pc:sldMkLst>
          <pc:docMk/>
          <pc:sldMk cId="4210458382" sldId="305"/>
        </pc:sldMkLst>
      </pc:sldChg>
      <pc:sldChg chg="new">
        <pc:chgData name="Alyssa Pivirotto" userId="dfabcb7c-8811-4e4d-80fc-773b016eaa6f" providerId="ADAL" clId="{7DE43B10-3CC6-4523-A597-7F28A1A71681}" dt="2025-02-19T18:32:55.220" v="1228" actId="680"/>
        <pc:sldMkLst>
          <pc:docMk/>
          <pc:sldMk cId="3813308751" sldId="306"/>
        </pc:sldMkLst>
      </pc:sldChg>
      <pc:sldChg chg="new">
        <pc:chgData name="Alyssa Pivirotto" userId="dfabcb7c-8811-4e4d-80fc-773b016eaa6f" providerId="ADAL" clId="{7DE43B10-3CC6-4523-A597-7F28A1A71681}" dt="2025-02-19T18:32:55.255" v="1229" actId="680"/>
        <pc:sldMkLst>
          <pc:docMk/>
          <pc:sldMk cId="2100107866" sldId="307"/>
        </pc:sldMkLst>
      </pc:sldChg>
      <pc:sldChg chg="new">
        <pc:chgData name="Alyssa Pivirotto" userId="dfabcb7c-8811-4e4d-80fc-773b016eaa6f" providerId="ADAL" clId="{7DE43B10-3CC6-4523-A597-7F28A1A71681}" dt="2025-02-19T18:32:55.286" v="1230" actId="680"/>
        <pc:sldMkLst>
          <pc:docMk/>
          <pc:sldMk cId="1605847900" sldId="308"/>
        </pc:sldMkLst>
      </pc:sldChg>
      <pc:sldChg chg="new">
        <pc:chgData name="Alyssa Pivirotto" userId="dfabcb7c-8811-4e4d-80fc-773b016eaa6f" providerId="ADAL" clId="{7DE43B10-3CC6-4523-A597-7F28A1A71681}" dt="2025-02-19T18:32:55.318" v="1231" actId="680"/>
        <pc:sldMkLst>
          <pc:docMk/>
          <pc:sldMk cId="2119769521" sldId="309"/>
        </pc:sldMkLst>
      </pc:sldChg>
      <pc:sldChg chg="new">
        <pc:chgData name="Alyssa Pivirotto" userId="dfabcb7c-8811-4e4d-80fc-773b016eaa6f" providerId="ADAL" clId="{7DE43B10-3CC6-4523-A597-7F28A1A71681}" dt="2025-02-19T18:32:55.360" v="1232" actId="680"/>
        <pc:sldMkLst>
          <pc:docMk/>
          <pc:sldMk cId="3524249102" sldId="310"/>
        </pc:sldMkLst>
      </pc:sldChg>
      <pc:sldChg chg="new">
        <pc:chgData name="Alyssa Pivirotto" userId="dfabcb7c-8811-4e4d-80fc-773b016eaa6f" providerId="ADAL" clId="{7DE43B10-3CC6-4523-A597-7F28A1A71681}" dt="2025-02-19T18:32:55.392" v="1233" actId="680"/>
        <pc:sldMkLst>
          <pc:docMk/>
          <pc:sldMk cId="4190601453" sldId="311"/>
        </pc:sldMkLst>
      </pc:sldChg>
      <pc:sldChg chg="new">
        <pc:chgData name="Alyssa Pivirotto" userId="dfabcb7c-8811-4e4d-80fc-773b016eaa6f" providerId="ADAL" clId="{7DE43B10-3CC6-4523-A597-7F28A1A71681}" dt="2025-02-19T18:32:55.415" v="1234" actId="680"/>
        <pc:sldMkLst>
          <pc:docMk/>
          <pc:sldMk cId="160972678" sldId="312"/>
        </pc:sldMkLst>
      </pc:sldChg>
      <pc:sldChg chg="new">
        <pc:chgData name="Alyssa Pivirotto" userId="dfabcb7c-8811-4e4d-80fc-773b016eaa6f" providerId="ADAL" clId="{7DE43B10-3CC6-4523-A597-7F28A1A71681}" dt="2025-02-19T18:32:55.450" v="1235" actId="680"/>
        <pc:sldMkLst>
          <pc:docMk/>
          <pc:sldMk cId="3073555416" sldId="313"/>
        </pc:sldMkLst>
      </pc:sldChg>
      <pc:sldChg chg="new">
        <pc:chgData name="Alyssa Pivirotto" userId="dfabcb7c-8811-4e4d-80fc-773b016eaa6f" providerId="ADAL" clId="{7DE43B10-3CC6-4523-A597-7F28A1A71681}" dt="2025-02-19T18:32:55.481" v="1236" actId="680"/>
        <pc:sldMkLst>
          <pc:docMk/>
          <pc:sldMk cId="1676319903" sldId="314"/>
        </pc:sldMkLst>
      </pc:sldChg>
      <pc:sldChg chg="new">
        <pc:chgData name="Alyssa Pivirotto" userId="dfabcb7c-8811-4e4d-80fc-773b016eaa6f" providerId="ADAL" clId="{7DE43B10-3CC6-4523-A597-7F28A1A71681}" dt="2025-02-19T18:32:55.512" v="1237" actId="680"/>
        <pc:sldMkLst>
          <pc:docMk/>
          <pc:sldMk cId="686122768" sldId="315"/>
        </pc:sldMkLst>
      </pc:sldChg>
      <pc:sldChg chg="new">
        <pc:chgData name="Alyssa Pivirotto" userId="dfabcb7c-8811-4e4d-80fc-773b016eaa6f" providerId="ADAL" clId="{7DE43B10-3CC6-4523-A597-7F28A1A71681}" dt="2025-02-19T18:32:55.542" v="1238" actId="680"/>
        <pc:sldMkLst>
          <pc:docMk/>
          <pc:sldMk cId="2753525319" sldId="316"/>
        </pc:sldMkLst>
      </pc:sldChg>
      <pc:sldChg chg="new">
        <pc:chgData name="Alyssa Pivirotto" userId="dfabcb7c-8811-4e4d-80fc-773b016eaa6f" providerId="ADAL" clId="{7DE43B10-3CC6-4523-A597-7F28A1A71681}" dt="2025-02-19T18:32:55.572" v="1239" actId="680"/>
        <pc:sldMkLst>
          <pc:docMk/>
          <pc:sldMk cId="3618026135" sldId="317"/>
        </pc:sldMkLst>
      </pc:sldChg>
      <pc:sldChg chg="new">
        <pc:chgData name="Alyssa Pivirotto" userId="dfabcb7c-8811-4e4d-80fc-773b016eaa6f" providerId="ADAL" clId="{7DE43B10-3CC6-4523-A597-7F28A1A71681}" dt="2025-02-19T18:32:55.603" v="1240" actId="680"/>
        <pc:sldMkLst>
          <pc:docMk/>
          <pc:sldMk cId="1736854640" sldId="318"/>
        </pc:sldMkLst>
      </pc:sldChg>
      <pc:sldChg chg="new">
        <pc:chgData name="Alyssa Pivirotto" userId="dfabcb7c-8811-4e4d-80fc-773b016eaa6f" providerId="ADAL" clId="{7DE43B10-3CC6-4523-A597-7F28A1A71681}" dt="2025-02-19T18:32:55.639" v="1241" actId="680"/>
        <pc:sldMkLst>
          <pc:docMk/>
          <pc:sldMk cId="1875702447" sldId="319"/>
        </pc:sldMkLst>
      </pc:sldChg>
      <pc:sldChg chg="new">
        <pc:chgData name="Alyssa Pivirotto" userId="dfabcb7c-8811-4e4d-80fc-773b016eaa6f" providerId="ADAL" clId="{7DE43B10-3CC6-4523-A597-7F28A1A71681}" dt="2025-02-19T18:32:55.668" v="1242" actId="680"/>
        <pc:sldMkLst>
          <pc:docMk/>
          <pc:sldMk cId="276236706" sldId="320"/>
        </pc:sldMkLst>
      </pc:sldChg>
      <pc:sldChg chg="new">
        <pc:chgData name="Alyssa Pivirotto" userId="dfabcb7c-8811-4e4d-80fc-773b016eaa6f" providerId="ADAL" clId="{7DE43B10-3CC6-4523-A597-7F28A1A71681}" dt="2025-02-19T18:32:55.695" v="1243" actId="680"/>
        <pc:sldMkLst>
          <pc:docMk/>
          <pc:sldMk cId="3779548801" sldId="321"/>
        </pc:sldMkLst>
      </pc:sldChg>
      <pc:sldChg chg="new">
        <pc:chgData name="Alyssa Pivirotto" userId="dfabcb7c-8811-4e4d-80fc-773b016eaa6f" providerId="ADAL" clId="{7DE43B10-3CC6-4523-A597-7F28A1A71681}" dt="2025-02-19T18:32:55.740" v="1244" actId="680"/>
        <pc:sldMkLst>
          <pc:docMk/>
          <pc:sldMk cId="2025393681" sldId="322"/>
        </pc:sldMkLst>
      </pc:sldChg>
      <pc:sldChg chg="new">
        <pc:chgData name="Alyssa Pivirotto" userId="dfabcb7c-8811-4e4d-80fc-773b016eaa6f" providerId="ADAL" clId="{7DE43B10-3CC6-4523-A597-7F28A1A71681}" dt="2025-02-19T18:32:55.775" v="1245" actId="680"/>
        <pc:sldMkLst>
          <pc:docMk/>
          <pc:sldMk cId="3036072793" sldId="323"/>
        </pc:sldMkLst>
      </pc:sldChg>
      <pc:sldChg chg="new">
        <pc:chgData name="Alyssa Pivirotto" userId="dfabcb7c-8811-4e4d-80fc-773b016eaa6f" providerId="ADAL" clId="{7DE43B10-3CC6-4523-A597-7F28A1A71681}" dt="2025-02-19T18:32:55.806" v="1246" actId="680"/>
        <pc:sldMkLst>
          <pc:docMk/>
          <pc:sldMk cId="2967598360" sldId="324"/>
        </pc:sldMkLst>
      </pc:sldChg>
      <pc:sldChg chg="new">
        <pc:chgData name="Alyssa Pivirotto" userId="dfabcb7c-8811-4e4d-80fc-773b016eaa6f" providerId="ADAL" clId="{7DE43B10-3CC6-4523-A597-7F28A1A71681}" dt="2025-02-19T18:32:55.844" v="1247" actId="680"/>
        <pc:sldMkLst>
          <pc:docMk/>
          <pc:sldMk cId="2684692493" sldId="325"/>
        </pc:sldMkLst>
      </pc:sldChg>
      <pc:sldChg chg="new">
        <pc:chgData name="Alyssa Pivirotto" userId="dfabcb7c-8811-4e4d-80fc-773b016eaa6f" providerId="ADAL" clId="{7DE43B10-3CC6-4523-A597-7F28A1A71681}" dt="2025-02-19T18:32:55.878" v="1248" actId="680"/>
        <pc:sldMkLst>
          <pc:docMk/>
          <pc:sldMk cId="1996457311" sldId="326"/>
        </pc:sldMkLst>
      </pc:sldChg>
      <pc:sldChg chg="new">
        <pc:chgData name="Alyssa Pivirotto" userId="dfabcb7c-8811-4e4d-80fc-773b016eaa6f" providerId="ADAL" clId="{7DE43B10-3CC6-4523-A597-7F28A1A71681}" dt="2025-02-19T18:32:55.905" v="1249" actId="680"/>
        <pc:sldMkLst>
          <pc:docMk/>
          <pc:sldMk cId="4016041942" sldId="327"/>
        </pc:sldMkLst>
      </pc:sldChg>
      <pc:sldChg chg="new">
        <pc:chgData name="Alyssa Pivirotto" userId="dfabcb7c-8811-4e4d-80fc-773b016eaa6f" providerId="ADAL" clId="{7DE43B10-3CC6-4523-A597-7F28A1A71681}" dt="2025-02-19T18:32:55.945" v="1250" actId="680"/>
        <pc:sldMkLst>
          <pc:docMk/>
          <pc:sldMk cId="4109784643" sldId="328"/>
        </pc:sldMkLst>
      </pc:sldChg>
      <pc:sldChg chg="new">
        <pc:chgData name="Alyssa Pivirotto" userId="dfabcb7c-8811-4e4d-80fc-773b016eaa6f" providerId="ADAL" clId="{7DE43B10-3CC6-4523-A597-7F28A1A71681}" dt="2025-02-19T18:32:55.984" v="1251" actId="680"/>
        <pc:sldMkLst>
          <pc:docMk/>
          <pc:sldMk cId="3508626834" sldId="329"/>
        </pc:sldMkLst>
      </pc:sldChg>
      <pc:sldChg chg="new">
        <pc:chgData name="Alyssa Pivirotto" userId="dfabcb7c-8811-4e4d-80fc-773b016eaa6f" providerId="ADAL" clId="{7DE43B10-3CC6-4523-A597-7F28A1A71681}" dt="2025-02-19T18:32:56.015" v="1252" actId="680"/>
        <pc:sldMkLst>
          <pc:docMk/>
          <pc:sldMk cId="1031585884" sldId="330"/>
        </pc:sldMkLst>
      </pc:sldChg>
      <pc:sldChg chg="new">
        <pc:chgData name="Alyssa Pivirotto" userId="dfabcb7c-8811-4e4d-80fc-773b016eaa6f" providerId="ADAL" clId="{7DE43B10-3CC6-4523-A597-7F28A1A71681}" dt="2025-02-19T18:32:56.045" v="1253" actId="680"/>
        <pc:sldMkLst>
          <pc:docMk/>
          <pc:sldMk cId="2711626656" sldId="331"/>
        </pc:sldMkLst>
      </pc:sldChg>
      <pc:sldChg chg="new">
        <pc:chgData name="Alyssa Pivirotto" userId="dfabcb7c-8811-4e4d-80fc-773b016eaa6f" providerId="ADAL" clId="{7DE43B10-3CC6-4523-A597-7F28A1A71681}" dt="2025-02-19T18:32:56.081" v="1254" actId="680"/>
        <pc:sldMkLst>
          <pc:docMk/>
          <pc:sldMk cId="540311821" sldId="332"/>
        </pc:sldMkLst>
      </pc:sldChg>
      <pc:sldChg chg="new">
        <pc:chgData name="Alyssa Pivirotto" userId="dfabcb7c-8811-4e4d-80fc-773b016eaa6f" providerId="ADAL" clId="{7DE43B10-3CC6-4523-A597-7F28A1A71681}" dt="2025-02-19T18:32:56.106" v="1255" actId="680"/>
        <pc:sldMkLst>
          <pc:docMk/>
          <pc:sldMk cId="2856652696" sldId="333"/>
        </pc:sldMkLst>
      </pc:sldChg>
      <pc:sldChg chg="new">
        <pc:chgData name="Alyssa Pivirotto" userId="dfabcb7c-8811-4e4d-80fc-773b016eaa6f" providerId="ADAL" clId="{7DE43B10-3CC6-4523-A597-7F28A1A71681}" dt="2025-02-19T18:32:56.146" v="1256" actId="680"/>
        <pc:sldMkLst>
          <pc:docMk/>
          <pc:sldMk cId="1644558495" sldId="334"/>
        </pc:sldMkLst>
      </pc:sldChg>
      <pc:sldChg chg="new">
        <pc:chgData name="Alyssa Pivirotto" userId="dfabcb7c-8811-4e4d-80fc-773b016eaa6f" providerId="ADAL" clId="{7DE43B10-3CC6-4523-A597-7F28A1A71681}" dt="2025-02-19T18:32:56.179" v="1257" actId="680"/>
        <pc:sldMkLst>
          <pc:docMk/>
          <pc:sldMk cId="1820577977" sldId="335"/>
        </pc:sldMkLst>
      </pc:sldChg>
      <pc:sldChg chg="new">
        <pc:chgData name="Alyssa Pivirotto" userId="dfabcb7c-8811-4e4d-80fc-773b016eaa6f" providerId="ADAL" clId="{7DE43B10-3CC6-4523-A597-7F28A1A71681}" dt="2025-02-19T18:32:56.209" v="1258" actId="680"/>
        <pc:sldMkLst>
          <pc:docMk/>
          <pc:sldMk cId="2004856268" sldId="336"/>
        </pc:sldMkLst>
      </pc:sldChg>
      <pc:sldChg chg="new">
        <pc:chgData name="Alyssa Pivirotto" userId="dfabcb7c-8811-4e4d-80fc-773b016eaa6f" providerId="ADAL" clId="{7DE43B10-3CC6-4523-A597-7F28A1A71681}" dt="2025-02-19T18:32:56.859" v="1259" actId="680"/>
        <pc:sldMkLst>
          <pc:docMk/>
          <pc:sldMk cId="2559667285" sldId="337"/>
        </pc:sldMkLst>
      </pc:sldChg>
      <pc:sldChg chg="new">
        <pc:chgData name="Alyssa Pivirotto" userId="dfabcb7c-8811-4e4d-80fc-773b016eaa6f" providerId="ADAL" clId="{7DE43B10-3CC6-4523-A597-7F28A1A71681}" dt="2025-02-19T18:32:57.347" v="1260" actId="680"/>
        <pc:sldMkLst>
          <pc:docMk/>
          <pc:sldMk cId="3816774247" sldId="338"/>
        </pc:sldMkLst>
      </pc:sldChg>
      <pc:sldChg chg="new">
        <pc:chgData name="Alyssa Pivirotto" userId="dfabcb7c-8811-4e4d-80fc-773b016eaa6f" providerId="ADAL" clId="{7DE43B10-3CC6-4523-A597-7F28A1A71681}" dt="2025-02-19T18:32:57.383" v="1261" actId="680"/>
        <pc:sldMkLst>
          <pc:docMk/>
          <pc:sldMk cId="2083133743" sldId="339"/>
        </pc:sldMkLst>
      </pc:sldChg>
      <pc:sldChg chg="new">
        <pc:chgData name="Alyssa Pivirotto" userId="dfabcb7c-8811-4e4d-80fc-773b016eaa6f" providerId="ADAL" clId="{7DE43B10-3CC6-4523-A597-7F28A1A71681}" dt="2025-02-19T18:32:57.420" v="1262" actId="680"/>
        <pc:sldMkLst>
          <pc:docMk/>
          <pc:sldMk cId="2992539115" sldId="340"/>
        </pc:sldMkLst>
      </pc:sldChg>
      <pc:sldChg chg="new">
        <pc:chgData name="Alyssa Pivirotto" userId="dfabcb7c-8811-4e4d-80fc-773b016eaa6f" providerId="ADAL" clId="{7DE43B10-3CC6-4523-A597-7F28A1A71681}" dt="2025-02-19T18:32:57.460" v="1263" actId="680"/>
        <pc:sldMkLst>
          <pc:docMk/>
          <pc:sldMk cId="1584547431" sldId="341"/>
        </pc:sldMkLst>
      </pc:sldChg>
      <pc:sldChg chg="new">
        <pc:chgData name="Alyssa Pivirotto" userId="dfabcb7c-8811-4e4d-80fc-773b016eaa6f" providerId="ADAL" clId="{7DE43B10-3CC6-4523-A597-7F28A1A71681}" dt="2025-02-19T18:32:57.495" v="1264" actId="680"/>
        <pc:sldMkLst>
          <pc:docMk/>
          <pc:sldMk cId="374305574" sldId="342"/>
        </pc:sldMkLst>
      </pc:sldChg>
      <pc:sldChg chg="new">
        <pc:chgData name="Alyssa Pivirotto" userId="dfabcb7c-8811-4e4d-80fc-773b016eaa6f" providerId="ADAL" clId="{7DE43B10-3CC6-4523-A597-7F28A1A71681}" dt="2025-02-19T18:32:57.533" v="1265" actId="680"/>
        <pc:sldMkLst>
          <pc:docMk/>
          <pc:sldMk cId="1971014676" sldId="343"/>
        </pc:sldMkLst>
      </pc:sldChg>
      <pc:sldChg chg="new">
        <pc:chgData name="Alyssa Pivirotto" userId="dfabcb7c-8811-4e4d-80fc-773b016eaa6f" providerId="ADAL" clId="{7DE43B10-3CC6-4523-A597-7F28A1A71681}" dt="2025-02-19T18:32:57.559" v="1266" actId="680"/>
        <pc:sldMkLst>
          <pc:docMk/>
          <pc:sldMk cId="3993511404" sldId="344"/>
        </pc:sldMkLst>
      </pc:sldChg>
      <pc:sldChg chg="new">
        <pc:chgData name="Alyssa Pivirotto" userId="dfabcb7c-8811-4e4d-80fc-773b016eaa6f" providerId="ADAL" clId="{7DE43B10-3CC6-4523-A597-7F28A1A71681}" dt="2025-02-19T18:32:57.599" v="1267" actId="680"/>
        <pc:sldMkLst>
          <pc:docMk/>
          <pc:sldMk cId="2570562823" sldId="345"/>
        </pc:sldMkLst>
      </pc:sldChg>
      <pc:sldChg chg="new">
        <pc:chgData name="Alyssa Pivirotto" userId="dfabcb7c-8811-4e4d-80fc-773b016eaa6f" providerId="ADAL" clId="{7DE43B10-3CC6-4523-A597-7F28A1A71681}" dt="2025-02-19T18:32:57.633" v="1268" actId="680"/>
        <pc:sldMkLst>
          <pc:docMk/>
          <pc:sldMk cId="442168902" sldId="346"/>
        </pc:sldMkLst>
      </pc:sldChg>
      <pc:sldChg chg="new">
        <pc:chgData name="Alyssa Pivirotto" userId="dfabcb7c-8811-4e4d-80fc-773b016eaa6f" providerId="ADAL" clId="{7DE43B10-3CC6-4523-A597-7F28A1A71681}" dt="2025-02-19T18:32:57.668" v="1269" actId="680"/>
        <pc:sldMkLst>
          <pc:docMk/>
          <pc:sldMk cId="825625832" sldId="347"/>
        </pc:sldMkLst>
      </pc:sldChg>
      <pc:sldChg chg="new">
        <pc:chgData name="Alyssa Pivirotto" userId="dfabcb7c-8811-4e4d-80fc-773b016eaa6f" providerId="ADAL" clId="{7DE43B10-3CC6-4523-A597-7F28A1A71681}" dt="2025-02-19T18:32:57.699" v="1270" actId="680"/>
        <pc:sldMkLst>
          <pc:docMk/>
          <pc:sldMk cId="1467392296" sldId="348"/>
        </pc:sldMkLst>
      </pc:sldChg>
      <pc:sldChg chg="new">
        <pc:chgData name="Alyssa Pivirotto" userId="dfabcb7c-8811-4e4d-80fc-773b016eaa6f" providerId="ADAL" clId="{7DE43B10-3CC6-4523-A597-7F28A1A71681}" dt="2025-02-19T18:32:57.738" v="1271" actId="680"/>
        <pc:sldMkLst>
          <pc:docMk/>
          <pc:sldMk cId="1456737371" sldId="349"/>
        </pc:sldMkLst>
      </pc:sldChg>
      <pc:sldChg chg="new">
        <pc:chgData name="Alyssa Pivirotto" userId="dfabcb7c-8811-4e4d-80fc-773b016eaa6f" providerId="ADAL" clId="{7DE43B10-3CC6-4523-A597-7F28A1A71681}" dt="2025-02-19T18:32:57.777" v="1272" actId="680"/>
        <pc:sldMkLst>
          <pc:docMk/>
          <pc:sldMk cId="4019724273" sldId="350"/>
        </pc:sldMkLst>
      </pc:sldChg>
      <pc:sldChg chg="new">
        <pc:chgData name="Alyssa Pivirotto" userId="dfabcb7c-8811-4e4d-80fc-773b016eaa6f" providerId="ADAL" clId="{7DE43B10-3CC6-4523-A597-7F28A1A71681}" dt="2025-02-19T18:32:57.815" v="1273" actId="680"/>
        <pc:sldMkLst>
          <pc:docMk/>
          <pc:sldMk cId="1865315980" sldId="351"/>
        </pc:sldMkLst>
      </pc:sldChg>
      <pc:sldChg chg="new">
        <pc:chgData name="Alyssa Pivirotto" userId="dfabcb7c-8811-4e4d-80fc-773b016eaa6f" providerId="ADAL" clId="{7DE43B10-3CC6-4523-A597-7F28A1A71681}" dt="2025-02-19T18:32:57.854" v="1274" actId="680"/>
        <pc:sldMkLst>
          <pc:docMk/>
          <pc:sldMk cId="3618712926" sldId="352"/>
        </pc:sldMkLst>
      </pc:sldChg>
      <pc:sldChg chg="new">
        <pc:chgData name="Alyssa Pivirotto" userId="dfabcb7c-8811-4e4d-80fc-773b016eaa6f" providerId="ADAL" clId="{7DE43B10-3CC6-4523-A597-7F28A1A71681}" dt="2025-02-19T18:32:57.891" v="1275" actId="680"/>
        <pc:sldMkLst>
          <pc:docMk/>
          <pc:sldMk cId="1659965776" sldId="353"/>
        </pc:sldMkLst>
      </pc:sldChg>
      <pc:sldChg chg="new">
        <pc:chgData name="Alyssa Pivirotto" userId="dfabcb7c-8811-4e4d-80fc-773b016eaa6f" providerId="ADAL" clId="{7DE43B10-3CC6-4523-A597-7F28A1A71681}" dt="2025-02-19T18:32:57.924" v="1276" actId="680"/>
        <pc:sldMkLst>
          <pc:docMk/>
          <pc:sldMk cId="4263913502" sldId="354"/>
        </pc:sldMkLst>
      </pc:sldChg>
      <pc:sldChg chg="new">
        <pc:chgData name="Alyssa Pivirotto" userId="dfabcb7c-8811-4e4d-80fc-773b016eaa6f" providerId="ADAL" clId="{7DE43B10-3CC6-4523-A597-7F28A1A71681}" dt="2025-02-19T18:32:57.950" v="1277" actId="680"/>
        <pc:sldMkLst>
          <pc:docMk/>
          <pc:sldMk cId="2294571171" sldId="355"/>
        </pc:sldMkLst>
      </pc:sldChg>
      <pc:sldChg chg="new">
        <pc:chgData name="Alyssa Pivirotto" userId="dfabcb7c-8811-4e4d-80fc-773b016eaa6f" providerId="ADAL" clId="{7DE43B10-3CC6-4523-A597-7F28A1A71681}" dt="2025-02-19T18:32:57.988" v="1278" actId="680"/>
        <pc:sldMkLst>
          <pc:docMk/>
          <pc:sldMk cId="492687379" sldId="356"/>
        </pc:sldMkLst>
      </pc:sldChg>
      <pc:sldChg chg="new">
        <pc:chgData name="Alyssa Pivirotto" userId="dfabcb7c-8811-4e4d-80fc-773b016eaa6f" providerId="ADAL" clId="{7DE43B10-3CC6-4523-A597-7F28A1A71681}" dt="2025-02-19T18:32:58.019" v="1279" actId="680"/>
        <pc:sldMkLst>
          <pc:docMk/>
          <pc:sldMk cId="1622041188" sldId="357"/>
        </pc:sldMkLst>
      </pc:sldChg>
      <pc:sldChg chg="new">
        <pc:chgData name="Alyssa Pivirotto" userId="dfabcb7c-8811-4e4d-80fc-773b016eaa6f" providerId="ADAL" clId="{7DE43B10-3CC6-4523-A597-7F28A1A71681}" dt="2025-02-19T18:32:58.062" v="1280" actId="680"/>
        <pc:sldMkLst>
          <pc:docMk/>
          <pc:sldMk cId="2525721466" sldId="358"/>
        </pc:sldMkLst>
      </pc:sldChg>
      <pc:sldChg chg="new">
        <pc:chgData name="Alyssa Pivirotto" userId="dfabcb7c-8811-4e4d-80fc-773b016eaa6f" providerId="ADAL" clId="{7DE43B10-3CC6-4523-A597-7F28A1A71681}" dt="2025-02-19T18:32:58.105" v="1281" actId="680"/>
        <pc:sldMkLst>
          <pc:docMk/>
          <pc:sldMk cId="1044010310" sldId="359"/>
        </pc:sldMkLst>
      </pc:sldChg>
      <pc:sldChg chg="new">
        <pc:chgData name="Alyssa Pivirotto" userId="dfabcb7c-8811-4e4d-80fc-773b016eaa6f" providerId="ADAL" clId="{7DE43B10-3CC6-4523-A597-7F28A1A71681}" dt="2025-02-19T18:32:58.132" v="1282" actId="680"/>
        <pc:sldMkLst>
          <pc:docMk/>
          <pc:sldMk cId="3661531836" sldId="360"/>
        </pc:sldMkLst>
      </pc:sldChg>
      <pc:sldChg chg="new">
        <pc:chgData name="Alyssa Pivirotto" userId="dfabcb7c-8811-4e4d-80fc-773b016eaa6f" providerId="ADAL" clId="{7DE43B10-3CC6-4523-A597-7F28A1A71681}" dt="2025-02-19T18:32:58.160" v="1283" actId="680"/>
        <pc:sldMkLst>
          <pc:docMk/>
          <pc:sldMk cId="1429715319" sldId="361"/>
        </pc:sldMkLst>
      </pc:sldChg>
      <pc:sldChg chg="new">
        <pc:chgData name="Alyssa Pivirotto" userId="dfabcb7c-8811-4e4d-80fc-773b016eaa6f" providerId="ADAL" clId="{7DE43B10-3CC6-4523-A597-7F28A1A71681}" dt="2025-02-19T18:32:58.190" v="1284" actId="680"/>
        <pc:sldMkLst>
          <pc:docMk/>
          <pc:sldMk cId="2889006116" sldId="362"/>
        </pc:sldMkLst>
      </pc:sldChg>
      <pc:sldChg chg="new">
        <pc:chgData name="Alyssa Pivirotto" userId="dfabcb7c-8811-4e4d-80fc-773b016eaa6f" providerId="ADAL" clId="{7DE43B10-3CC6-4523-A597-7F28A1A71681}" dt="2025-02-19T18:32:58.225" v="1285" actId="680"/>
        <pc:sldMkLst>
          <pc:docMk/>
          <pc:sldMk cId="1855212439" sldId="363"/>
        </pc:sldMkLst>
      </pc:sldChg>
      <pc:sldChg chg="new">
        <pc:chgData name="Alyssa Pivirotto" userId="dfabcb7c-8811-4e4d-80fc-773b016eaa6f" providerId="ADAL" clId="{7DE43B10-3CC6-4523-A597-7F28A1A71681}" dt="2025-02-19T18:32:58.255" v="1286" actId="680"/>
        <pc:sldMkLst>
          <pc:docMk/>
          <pc:sldMk cId="3672626606" sldId="364"/>
        </pc:sldMkLst>
      </pc:sldChg>
      <pc:sldChg chg="new">
        <pc:chgData name="Alyssa Pivirotto" userId="dfabcb7c-8811-4e4d-80fc-773b016eaa6f" providerId="ADAL" clId="{7DE43B10-3CC6-4523-A597-7F28A1A71681}" dt="2025-02-19T18:32:58.285" v="1287" actId="680"/>
        <pc:sldMkLst>
          <pc:docMk/>
          <pc:sldMk cId="801914072" sldId="365"/>
        </pc:sldMkLst>
      </pc:sldChg>
      <pc:sldChg chg="new">
        <pc:chgData name="Alyssa Pivirotto" userId="dfabcb7c-8811-4e4d-80fc-773b016eaa6f" providerId="ADAL" clId="{7DE43B10-3CC6-4523-A597-7F28A1A71681}" dt="2025-02-19T18:32:58.318" v="1288" actId="680"/>
        <pc:sldMkLst>
          <pc:docMk/>
          <pc:sldMk cId="2323444667" sldId="366"/>
        </pc:sldMkLst>
      </pc:sldChg>
      <pc:sldChg chg="new">
        <pc:chgData name="Alyssa Pivirotto" userId="dfabcb7c-8811-4e4d-80fc-773b016eaa6f" providerId="ADAL" clId="{7DE43B10-3CC6-4523-A597-7F28A1A71681}" dt="2025-02-19T18:32:58.357" v="1289" actId="680"/>
        <pc:sldMkLst>
          <pc:docMk/>
          <pc:sldMk cId="3320298584" sldId="367"/>
        </pc:sldMkLst>
      </pc:sldChg>
      <pc:sldChg chg="new">
        <pc:chgData name="Alyssa Pivirotto" userId="dfabcb7c-8811-4e4d-80fc-773b016eaa6f" providerId="ADAL" clId="{7DE43B10-3CC6-4523-A597-7F28A1A71681}" dt="2025-02-19T18:32:58.389" v="1290" actId="680"/>
        <pc:sldMkLst>
          <pc:docMk/>
          <pc:sldMk cId="2729755624" sldId="368"/>
        </pc:sldMkLst>
      </pc:sldChg>
      <pc:sldChg chg="new">
        <pc:chgData name="Alyssa Pivirotto" userId="dfabcb7c-8811-4e4d-80fc-773b016eaa6f" providerId="ADAL" clId="{7DE43B10-3CC6-4523-A597-7F28A1A71681}" dt="2025-02-19T18:32:58.418" v="1291" actId="680"/>
        <pc:sldMkLst>
          <pc:docMk/>
          <pc:sldMk cId="366764066" sldId="369"/>
        </pc:sldMkLst>
      </pc:sldChg>
      <pc:sldChg chg="new">
        <pc:chgData name="Alyssa Pivirotto" userId="dfabcb7c-8811-4e4d-80fc-773b016eaa6f" providerId="ADAL" clId="{7DE43B10-3CC6-4523-A597-7F28A1A71681}" dt="2025-02-19T18:32:58.452" v="1292" actId="680"/>
        <pc:sldMkLst>
          <pc:docMk/>
          <pc:sldMk cId="340149400" sldId="370"/>
        </pc:sldMkLst>
      </pc:sldChg>
      <pc:sldChg chg="new">
        <pc:chgData name="Alyssa Pivirotto" userId="dfabcb7c-8811-4e4d-80fc-773b016eaa6f" providerId="ADAL" clId="{7DE43B10-3CC6-4523-A597-7F28A1A71681}" dt="2025-02-19T18:32:58.484" v="1293" actId="680"/>
        <pc:sldMkLst>
          <pc:docMk/>
          <pc:sldMk cId="3818127277" sldId="371"/>
        </pc:sldMkLst>
      </pc:sldChg>
      <pc:sldChg chg="new">
        <pc:chgData name="Alyssa Pivirotto" userId="dfabcb7c-8811-4e4d-80fc-773b016eaa6f" providerId="ADAL" clId="{7DE43B10-3CC6-4523-A597-7F28A1A71681}" dt="2025-02-19T18:32:58.515" v="1294" actId="680"/>
        <pc:sldMkLst>
          <pc:docMk/>
          <pc:sldMk cId="3940182988" sldId="372"/>
        </pc:sldMkLst>
      </pc:sldChg>
      <pc:sldChg chg="new">
        <pc:chgData name="Alyssa Pivirotto" userId="dfabcb7c-8811-4e4d-80fc-773b016eaa6f" providerId="ADAL" clId="{7DE43B10-3CC6-4523-A597-7F28A1A71681}" dt="2025-02-19T18:32:58.545" v="1295" actId="680"/>
        <pc:sldMkLst>
          <pc:docMk/>
          <pc:sldMk cId="6486485" sldId="373"/>
        </pc:sldMkLst>
      </pc:sldChg>
      <pc:sldChg chg="new">
        <pc:chgData name="Alyssa Pivirotto" userId="dfabcb7c-8811-4e4d-80fc-773b016eaa6f" providerId="ADAL" clId="{7DE43B10-3CC6-4523-A597-7F28A1A71681}" dt="2025-02-19T18:32:58.581" v="1296" actId="680"/>
        <pc:sldMkLst>
          <pc:docMk/>
          <pc:sldMk cId="3746749124" sldId="374"/>
        </pc:sldMkLst>
      </pc:sldChg>
      <pc:sldChg chg="new">
        <pc:chgData name="Alyssa Pivirotto" userId="dfabcb7c-8811-4e4d-80fc-773b016eaa6f" providerId="ADAL" clId="{7DE43B10-3CC6-4523-A597-7F28A1A71681}" dt="2025-02-19T18:32:58.615" v="1297" actId="680"/>
        <pc:sldMkLst>
          <pc:docMk/>
          <pc:sldMk cId="3496680234" sldId="375"/>
        </pc:sldMkLst>
      </pc:sldChg>
      <pc:sldChg chg="new">
        <pc:chgData name="Alyssa Pivirotto" userId="dfabcb7c-8811-4e4d-80fc-773b016eaa6f" providerId="ADAL" clId="{7DE43B10-3CC6-4523-A597-7F28A1A71681}" dt="2025-02-19T18:32:58.649" v="1298" actId="680"/>
        <pc:sldMkLst>
          <pc:docMk/>
          <pc:sldMk cId="2160884331" sldId="376"/>
        </pc:sldMkLst>
      </pc:sldChg>
      <pc:sldChg chg="new">
        <pc:chgData name="Alyssa Pivirotto" userId="dfabcb7c-8811-4e4d-80fc-773b016eaa6f" providerId="ADAL" clId="{7DE43B10-3CC6-4523-A597-7F28A1A71681}" dt="2025-02-19T18:32:58.675" v="1299" actId="680"/>
        <pc:sldMkLst>
          <pc:docMk/>
          <pc:sldMk cId="957231551" sldId="377"/>
        </pc:sldMkLst>
      </pc:sldChg>
      <pc:sldChg chg="new">
        <pc:chgData name="Alyssa Pivirotto" userId="dfabcb7c-8811-4e4d-80fc-773b016eaa6f" providerId="ADAL" clId="{7DE43B10-3CC6-4523-A597-7F28A1A71681}" dt="2025-02-19T18:32:58.708" v="1300" actId="680"/>
        <pc:sldMkLst>
          <pc:docMk/>
          <pc:sldMk cId="2325612256" sldId="378"/>
        </pc:sldMkLst>
      </pc:sldChg>
      <pc:sldChg chg="new">
        <pc:chgData name="Alyssa Pivirotto" userId="dfabcb7c-8811-4e4d-80fc-773b016eaa6f" providerId="ADAL" clId="{7DE43B10-3CC6-4523-A597-7F28A1A71681}" dt="2025-02-19T18:32:58.743" v="1301" actId="680"/>
        <pc:sldMkLst>
          <pc:docMk/>
          <pc:sldMk cId="1009521942" sldId="379"/>
        </pc:sldMkLst>
      </pc:sldChg>
      <pc:sldChg chg="new">
        <pc:chgData name="Alyssa Pivirotto" userId="dfabcb7c-8811-4e4d-80fc-773b016eaa6f" providerId="ADAL" clId="{7DE43B10-3CC6-4523-A597-7F28A1A71681}" dt="2025-02-19T18:32:58.775" v="1302" actId="680"/>
        <pc:sldMkLst>
          <pc:docMk/>
          <pc:sldMk cId="2229490421" sldId="380"/>
        </pc:sldMkLst>
      </pc:sldChg>
      <pc:sldChg chg="new">
        <pc:chgData name="Alyssa Pivirotto" userId="dfabcb7c-8811-4e4d-80fc-773b016eaa6f" providerId="ADAL" clId="{7DE43B10-3CC6-4523-A597-7F28A1A71681}" dt="2025-02-19T18:32:58.806" v="1303" actId="680"/>
        <pc:sldMkLst>
          <pc:docMk/>
          <pc:sldMk cId="4180885779" sldId="381"/>
        </pc:sldMkLst>
      </pc:sldChg>
      <pc:sldChg chg="new">
        <pc:chgData name="Alyssa Pivirotto" userId="dfabcb7c-8811-4e4d-80fc-773b016eaa6f" providerId="ADAL" clId="{7DE43B10-3CC6-4523-A597-7F28A1A71681}" dt="2025-02-19T18:32:58.837" v="1304" actId="680"/>
        <pc:sldMkLst>
          <pc:docMk/>
          <pc:sldMk cId="1511061544" sldId="382"/>
        </pc:sldMkLst>
      </pc:sldChg>
      <pc:sldChg chg="new">
        <pc:chgData name="Alyssa Pivirotto" userId="dfabcb7c-8811-4e4d-80fc-773b016eaa6f" providerId="ADAL" clId="{7DE43B10-3CC6-4523-A597-7F28A1A71681}" dt="2025-02-19T18:32:58.868" v="1305" actId="680"/>
        <pc:sldMkLst>
          <pc:docMk/>
          <pc:sldMk cId="2755550766" sldId="383"/>
        </pc:sldMkLst>
      </pc:sldChg>
      <pc:sldChg chg="new">
        <pc:chgData name="Alyssa Pivirotto" userId="dfabcb7c-8811-4e4d-80fc-773b016eaa6f" providerId="ADAL" clId="{7DE43B10-3CC6-4523-A597-7F28A1A71681}" dt="2025-02-19T18:32:58.908" v="1306" actId="680"/>
        <pc:sldMkLst>
          <pc:docMk/>
          <pc:sldMk cId="364055665" sldId="384"/>
        </pc:sldMkLst>
      </pc:sldChg>
      <pc:sldChg chg="new">
        <pc:chgData name="Alyssa Pivirotto" userId="dfabcb7c-8811-4e4d-80fc-773b016eaa6f" providerId="ADAL" clId="{7DE43B10-3CC6-4523-A597-7F28A1A71681}" dt="2025-02-19T18:32:58.937" v="1307" actId="680"/>
        <pc:sldMkLst>
          <pc:docMk/>
          <pc:sldMk cId="1579298111" sldId="385"/>
        </pc:sldMkLst>
      </pc:sldChg>
      <pc:sldChg chg="new">
        <pc:chgData name="Alyssa Pivirotto" userId="dfabcb7c-8811-4e4d-80fc-773b016eaa6f" providerId="ADAL" clId="{7DE43B10-3CC6-4523-A597-7F28A1A71681}" dt="2025-02-19T18:32:58.968" v="1308" actId="680"/>
        <pc:sldMkLst>
          <pc:docMk/>
          <pc:sldMk cId="3813660325" sldId="386"/>
        </pc:sldMkLst>
      </pc:sldChg>
      <pc:sldChg chg="new">
        <pc:chgData name="Alyssa Pivirotto" userId="dfabcb7c-8811-4e4d-80fc-773b016eaa6f" providerId="ADAL" clId="{7DE43B10-3CC6-4523-A597-7F28A1A71681}" dt="2025-02-19T18:32:58.999" v="1309" actId="680"/>
        <pc:sldMkLst>
          <pc:docMk/>
          <pc:sldMk cId="2117752837" sldId="387"/>
        </pc:sldMkLst>
      </pc:sldChg>
      <pc:sldChg chg="new">
        <pc:chgData name="Alyssa Pivirotto" userId="dfabcb7c-8811-4e4d-80fc-773b016eaa6f" providerId="ADAL" clId="{7DE43B10-3CC6-4523-A597-7F28A1A71681}" dt="2025-02-19T18:32:59.029" v="1310" actId="680"/>
        <pc:sldMkLst>
          <pc:docMk/>
          <pc:sldMk cId="1742515136" sldId="388"/>
        </pc:sldMkLst>
      </pc:sldChg>
      <pc:sldChg chg="new">
        <pc:chgData name="Alyssa Pivirotto" userId="dfabcb7c-8811-4e4d-80fc-773b016eaa6f" providerId="ADAL" clId="{7DE43B10-3CC6-4523-A597-7F28A1A71681}" dt="2025-02-19T18:32:59.067" v="1311" actId="680"/>
        <pc:sldMkLst>
          <pc:docMk/>
          <pc:sldMk cId="1578612901" sldId="389"/>
        </pc:sldMkLst>
      </pc:sldChg>
      <pc:sldChg chg="new">
        <pc:chgData name="Alyssa Pivirotto" userId="dfabcb7c-8811-4e4d-80fc-773b016eaa6f" providerId="ADAL" clId="{7DE43B10-3CC6-4523-A597-7F28A1A71681}" dt="2025-02-19T18:32:59.098" v="1312" actId="680"/>
        <pc:sldMkLst>
          <pc:docMk/>
          <pc:sldMk cId="3513312859" sldId="390"/>
        </pc:sldMkLst>
      </pc:sldChg>
      <pc:sldChg chg="new">
        <pc:chgData name="Alyssa Pivirotto" userId="dfabcb7c-8811-4e4d-80fc-773b016eaa6f" providerId="ADAL" clId="{7DE43B10-3CC6-4523-A597-7F28A1A71681}" dt="2025-02-19T18:32:59.130" v="1313" actId="680"/>
        <pc:sldMkLst>
          <pc:docMk/>
          <pc:sldMk cId="727120177" sldId="391"/>
        </pc:sldMkLst>
      </pc:sldChg>
      <pc:sldChg chg="new">
        <pc:chgData name="Alyssa Pivirotto" userId="dfabcb7c-8811-4e4d-80fc-773b016eaa6f" providerId="ADAL" clId="{7DE43B10-3CC6-4523-A597-7F28A1A71681}" dt="2025-02-19T18:32:59.163" v="1314" actId="680"/>
        <pc:sldMkLst>
          <pc:docMk/>
          <pc:sldMk cId="407852369" sldId="392"/>
        </pc:sldMkLst>
      </pc:sldChg>
      <pc:sldChg chg="new">
        <pc:chgData name="Alyssa Pivirotto" userId="dfabcb7c-8811-4e4d-80fc-773b016eaa6f" providerId="ADAL" clId="{7DE43B10-3CC6-4523-A597-7F28A1A71681}" dt="2025-02-19T18:32:59.190" v="1315" actId="680"/>
        <pc:sldMkLst>
          <pc:docMk/>
          <pc:sldMk cId="2060845060" sldId="393"/>
        </pc:sldMkLst>
      </pc:sldChg>
      <pc:sldChg chg="new">
        <pc:chgData name="Alyssa Pivirotto" userId="dfabcb7c-8811-4e4d-80fc-773b016eaa6f" providerId="ADAL" clId="{7DE43B10-3CC6-4523-A597-7F28A1A71681}" dt="2025-02-19T18:32:59.234" v="1316" actId="680"/>
        <pc:sldMkLst>
          <pc:docMk/>
          <pc:sldMk cId="4126177637" sldId="394"/>
        </pc:sldMkLst>
      </pc:sldChg>
      <pc:sldChg chg="new">
        <pc:chgData name="Alyssa Pivirotto" userId="dfabcb7c-8811-4e4d-80fc-773b016eaa6f" providerId="ADAL" clId="{7DE43B10-3CC6-4523-A597-7F28A1A71681}" dt="2025-02-19T18:32:59.272" v="1317" actId="680"/>
        <pc:sldMkLst>
          <pc:docMk/>
          <pc:sldMk cId="1031082770" sldId="395"/>
        </pc:sldMkLst>
      </pc:sldChg>
      <pc:sldChg chg="new">
        <pc:chgData name="Alyssa Pivirotto" userId="dfabcb7c-8811-4e4d-80fc-773b016eaa6f" providerId="ADAL" clId="{7DE43B10-3CC6-4523-A597-7F28A1A71681}" dt="2025-02-19T18:32:59.305" v="1318" actId="680"/>
        <pc:sldMkLst>
          <pc:docMk/>
          <pc:sldMk cId="758910735" sldId="396"/>
        </pc:sldMkLst>
      </pc:sldChg>
      <pc:sldChg chg="new">
        <pc:chgData name="Alyssa Pivirotto" userId="dfabcb7c-8811-4e4d-80fc-773b016eaa6f" providerId="ADAL" clId="{7DE43B10-3CC6-4523-A597-7F28A1A71681}" dt="2025-02-19T18:32:59.338" v="1319" actId="680"/>
        <pc:sldMkLst>
          <pc:docMk/>
          <pc:sldMk cId="2162945457" sldId="397"/>
        </pc:sldMkLst>
      </pc:sldChg>
      <pc:sldChg chg="new">
        <pc:chgData name="Alyssa Pivirotto" userId="dfabcb7c-8811-4e4d-80fc-773b016eaa6f" providerId="ADAL" clId="{7DE43B10-3CC6-4523-A597-7F28A1A71681}" dt="2025-02-19T18:32:59.366" v="1320" actId="680"/>
        <pc:sldMkLst>
          <pc:docMk/>
          <pc:sldMk cId="1149955780" sldId="398"/>
        </pc:sldMkLst>
      </pc:sldChg>
      <pc:sldChg chg="new">
        <pc:chgData name="Alyssa Pivirotto" userId="dfabcb7c-8811-4e4d-80fc-773b016eaa6f" providerId="ADAL" clId="{7DE43B10-3CC6-4523-A597-7F28A1A71681}" dt="2025-02-19T18:32:59.404" v="1321" actId="680"/>
        <pc:sldMkLst>
          <pc:docMk/>
          <pc:sldMk cId="1160551749" sldId="399"/>
        </pc:sldMkLst>
      </pc:sldChg>
      <pc:sldChg chg="new">
        <pc:chgData name="Alyssa Pivirotto" userId="dfabcb7c-8811-4e4d-80fc-773b016eaa6f" providerId="ADAL" clId="{7DE43B10-3CC6-4523-A597-7F28A1A71681}" dt="2025-02-19T18:32:59.439" v="1322" actId="680"/>
        <pc:sldMkLst>
          <pc:docMk/>
          <pc:sldMk cId="2227546833" sldId="400"/>
        </pc:sldMkLst>
      </pc:sldChg>
      <pc:sldChg chg="new">
        <pc:chgData name="Alyssa Pivirotto" userId="dfabcb7c-8811-4e4d-80fc-773b016eaa6f" providerId="ADAL" clId="{7DE43B10-3CC6-4523-A597-7F28A1A71681}" dt="2025-02-19T18:32:59.474" v="1323" actId="680"/>
        <pc:sldMkLst>
          <pc:docMk/>
          <pc:sldMk cId="1680547710" sldId="401"/>
        </pc:sldMkLst>
      </pc:sldChg>
      <pc:sldChg chg="new">
        <pc:chgData name="Alyssa Pivirotto" userId="dfabcb7c-8811-4e4d-80fc-773b016eaa6f" providerId="ADAL" clId="{7DE43B10-3CC6-4523-A597-7F28A1A71681}" dt="2025-02-19T18:32:59.513" v="1324" actId="680"/>
        <pc:sldMkLst>
          <pc:docMk/>
          <pc:sldMk cId="757199153" sldId="402"/>
        </pc:sldMkLst>
      </pc:sldChg>
      <pc:sldChg chg="new">
        <pc:chgData name="Alyssa Pivirotto" userId="dfabcb7c-8811-4e4d-80fc-773b016eaa6f" providerId="ADAL" clId="{7DE43B10-3CC6-4523-A597-7F28A1A71681}" dt="2025-02-19T18:32:59.545" v="1325" actId="680"/>
        <pc:sldMkLst>
          <pc:docMk/>
          <pc:sldMk cId="4141194940" sldId="403"/>
        </pc:sldMkLst>
      </pc:sldChg>
      <pc:sldChg chg="new">
        <pc:chgData name="Alyssa Pivirotto" userId="dfabcb7c-8811-4e4d-80fc-773b016eaa6f" providerId="ADAL" clId="{7DE43B10-3CC6-4523-A597-7F28A1A71681}" dt="2025-02-19T18:32:59.573" v="1326" actId="680"/>
        <pc:sldMkLst>
          <pc:docMk/>
          <pc:sldMk cId="3386784901" sldId="404"/>
        </pc:sldMkLst>
      </pc:sldChg>
      <pc:sldChg chg="new">
        <pc:chgData name="Alyssa Pivirotto" userId="dfabcb7c-8811-4e4d-80fc-773b016eaa6f" providerId="ADAL" clId="{7DE43B10-3CC6-4523-A597-7F28A1A71681}" dt="2025-02-19T18:32:59.613" v="1327" actId="680"/>
        <pc:sldMkLst>
          <pc:docMk/>
          <pc:sldMk cId="3923716207" sldId="405"/>
        </pc:sldMkLst>
      </pc:sldChg>
      <pc:sldChg chg="new">
        <pc:chgData name="Alyssa Pivirotto" userId="dfabcb7c-8811-4e4d-80fc-773b016eaa6f" providerId="ADAL" clId="{7DE43B10-3CC6-4523-A597-7F28A1A71681}" dt="2025-02-19T18:32:59.646" v="1328" actId="680"/>
        <pc:sldMkLst>
          <pc:docMk/>
          <pc:sldMk cId="1497066963" sldId="406"/>
        </pc:sldMkLst>
      </pc:sldChg>
      <pc:sldChg chg="new">
        <pc:chgData name="Alyssa Pivirotto" userId="dfabcb7c-8811-4e4d-80fc-773b016eaa6f" providerId="ADAL" clId="{7DE43B10-3CC6-4523-A597-7F28A1A71681}" dt="2025-02-19T18:32:59.675" v="1329" actId="680"/>
        <pc:sldMkLst>
          <pc:docMk/>
          <pc:sldMk cId="1712049456" sldId="407"/>
        </pc:sldMkLst>
      </pc:sldChg>
      <pc:sldChg chg="new">
        <pc:chgData name="Alyssa Pivirotto" userId="dfabcb7c-8811-4e4d-80fc-773b016eaa6f" providerId="ADAL" clId="{7DE43B10-3CC6-4523-A597-7F28A1A71681}" dt="2025-02-19T18:32:59.707" v="1330" actId="680"/>
        <pc:sldMkLst>
          <pc:docMk/>
          <pc:sldMk cId="1527173318" sldId="408"/>
        </pc:sldMkLst>
      </pc:sldChg>
      <pc:sldChg chg="new">
        <pc:chgData name="Alyssa Pivirotto" userId="dfabcb7c-8811-4e4d-80fc-773b016eaa6f" providerId="ADAL" clId="{7DE43B10-3CC6-4523-A597-7F28A1A71681}" dt="2025-02-19T18:32:59.739" v="1331" actId="680"/>
        <pc:sldMkLst>
          <pc:docMk/>
          <pc:sldMk cId="1038773896" sldId="409"/>
        </pc:sldMkLst>
      </pc:sldChg>
      <pc:sldChg chg="new">
        <pc:chgData name="Alyssa Pivirotto" userId="dfabcb7c-8811-4e4d-80fc-773b016eaa6f" providerId="ADAL" clId="{7DE43B10-3CC6-4523-A597-7F28A1A71681}" dt="2025-02-19T18:32:59.773" v="1332" actId="680"/>
        <pc:sldMkLst>
          <pc:docMk/>
          <pc:sldMk cId="1527848559" sldId="410"/>
        </pc:sldMkLst>
      </pc:sldChg>
      <pc:sldChg chg="new">
        <pc:chgData name="Alyssa Pivirotto" userId="dfabcb7c-8811-4e4d-80fc-773b016eaa6f" providerId="ADAL" clId="{7DE43B10-3CC6-4523-A597-7F28A1A71681}" dt="2025-02-19T18:32:59.813" v="1333" actId="680"/>
        <pc:sldMkLst>
          <pc:docMk/>
          <pc:sldMk cId="276855716" sldId="411"/>
        </pc:sldMkLst>
      </pc:sldChg>
      <pc:sldChg chg="new">
        <pc:chgData name="Alyssa Pivirotto" userId="dfabcb7c-8811-4e4d-80fc-773b016eaa6f" providerId="ADAL" clId="{7DE43B10-3CC6-4523-A597-7F28A1A71681}" dt="2025-02-19T18:32:59.849" v="1334" actId="680"/>
        <pc:sldMkLst>
          <pc:docMk/>
          <pc:sldMk cId="3100817427" sldId="412"/>
        </pc:sldMkLst>
      </pc:sldChg>
      <pc:sldChg chg="new">
        <pc:chgData name="Alyssa Pivirotto" userId="dfabcb7c-8811-4e4d-80fc-773b016eaa6f" providerId="ADAL" clId="{7DE43B10-3CC6-4523-A597-7F28A1A71681}" dt="2025-02-19T18:32:59.880" v="1335" actId="680"/>
        <pc:sldMkLst>
          <pc:docMk/>
          <pc:sldMk cId="2990594911" sldId="413"/>
        </pc:sldMkLst>
      </pc:sldChg>
      <pc:sldChg chg="new">
        <pc:chgData name="Alyssa Pivirotto" userId="dfabcb7c-8811-4e4d-80fc-773b016eaa6f" providerId="ADAL" clId="{7DE43B10-3CC6-4523-A597-7F28A1A71681}" dt="2025-02-19T18:32:59.915" v="1336" actId="680"/>
        <pc:sldMkLst>
          <pc:docMk/>
          <pc:sldMk cId="1248198007" sldId="414"/>
        </pc:sldMkLst>
      </pc:sldChg>
      <pc:sldChg chg="new">
        <pc:chgData name="Alyssa Pivirotto" userId="dfabcb7c-8811-4e4d-80fc-773b016eaa6f" providerId="ADAL" clId="{7DE43B10-3CC6-4523-A597-7F28A1A71681}" dt="2025-02-19T18:32:59.946" v="1337" actId="680"/>
        <pc:sldMkLst>
          <pc:docMk/>
          <pc:sldMk cId="3680339971" sldId="415"/>
        </pc:sldMkLst>
      </pc:sldChg>
      <pc:sldChg chg="new">
        <pc:chgData name="Alyssa Pivirotto" userId="dfabcb7c-8811-4e4d-80fc-773b016eaa6f" providerId="ADAL" clId="{7DE43B10-3CC6-4523-A597-7F28A1A71681}" dt="2025-02-19T18:32:59.985" v="1338" actId="680"/>
        <pc:sldMkLst>
          <pc:docMk/>
          <pc:sldMk cId="1754156284" sldId="416"/>
        </pc:sldMkLst>
      </pc:sldChg>
      <pc:sldChg chg="new">
        <pc:chgData name="Alyssa Pivirotto" userId="dfabcb7c-8811-4e4d-80fc-773b016eaa6f" providerId="ADAL" clId="{7DE43B10-3CC6-4523-A597-7F28A1A71681}" dt="2025-02-19T18:33:00.018" v="1339" actId="680"/>
        <pc:sldMkLst>
          <pc:docMk/>
          <pc:sldMk cId="1850591522" sldId="417"/>
        </pc:sldMkLst>
      </pc:sldChg>
      <pc:sldChg chg="new">
        <pc:chgData name="Alyssa Pivirotto" userId="dfabcb7c-8811-4e4d-80fc-773b016eaa6f" providerId="ADAL" clId="{7DE43B10-3CC6-4523-A597-7F28A1A71681}" dt="2025-02-19T18:33:00.065" v="1340" actId="680"/>
        <pc:sldMkLst>
          <pc:docMk/>
          <pc:sldMk cId="4275837385" sldId="418"/>
        </pc:sldMkLst>
      </pc:sldChg>
      <pc:sldChg chg="new">
        <pc:chgData name="Alyssa Pivirotto" userId="dfabcb7c-8811-4e4d-80fc-773b016eaa6f" providerId="ADAL" clId="{7DE43B10-3CC6-4523-A597-7F28A1A71681}" dt="2025-02-19T18:33:00.102" v="1341" actId="680"/>
        <pc:sldMkLst>
          <pc:docMk/>
          <pc:sldMk cId="3786299216" sldId="419"/>
        </pc:sldMkLst>
      </pc:sldChg>
      <pc:sldChg chg="new">
        <pc:chgData name="Alyssa Pivirotto" userId="dfabcb7c-8811-4e4d-80fc-773b016eaa6f" providerId="ADAL" clId="{7DE43B10-3CC6-4523-A597-7F28A1A71681}" dt="2025-02-19T18:33:00.134" v="1342" actId="680"/>
        <pc:sldMkLst>
          <pc:docMk/>
          <pc:sldMk cId="2006732336" sldId="420"/>
        </pc:sldMkLst>
      </pc:sldChg>
      <pc:sldChg chg="new">
        <pc:chgData name="Alyssa Pivirotto" userId="dfabcb7c-8811-4e4d-80fc-773b016eaa6f" providerId="ADAL" clId="{7DE43B10-3CC6-4523-A597-7F28A1A71681}" dt="2025-02-19T18:33:00.169" v="1343" actId="680"/>
        <pc:sldMkLst>
          <pc:docMk/>
          <pc:sldMk cId="2521731355" sldId="421"/>
        </pc:sldMkLst>
      </pc:sldChg>
      <pc:sldChg chg="new">
        <pc:chgData name="Alyssa Pivirotto" userId="dfabcb7c-8811-4e4d-80fc-773b016eaa6f" providerId="ADAL" clId="{7DE43B10-3CC6-4523-A597-7F28A1A71681}" dt="2025-02-19T18:33:00.206" v="1344" actId="680"/>
        <pc:sldMkLst>
          <pc:docMk/>
          <pc:sldMk cId="901010873" sldId="422"/>
        </pc:sldMkLst>
      </pc:sldChg>
      <pc:sldChg chg="new">
        <pc:chgData name="Alyssa Pivirotto" userId="dfabcb7c-8811-4e4d-80fc-773b016eaa6f" providerId="ADAL" clId="{7DE43B10-3CC6-4523-A597-7F28A1A71681}" dt="2025-02-19T18:33:00.238" v="1345" actId="680"/>
        <pc:sldMkLst>
          <pc:docMk/>
          <pc:sldMk cId="3278110823" sldId="423"/>
        </pc:sldMkLst>
      </pc:sldChg>
      <pc:sldChg chg="new">
        <pc:chgData name="Alyssa Pivirotto" userId="dfabcb7c-8811-4e4d-80fc-773b016eaa6f" providerId="ADAL" clId="{7DE43B10-3CC6-4523-A597-7F28A1A71681}" dt="2025-02-19T18:33:00.265" v="1346" actId="680"/>
        <pc:sldMkLst>
          <pc:docMk/>
          <pc:sldMk cId="1844831512" sldId="424"/>
        </pc:sldMkLst>
      </pc:sldChg>
      <pc:sldChg chg="new">
        <pc:chgData name="Alyssa Pivirotto" userId="dfabcb7c-8811-4e4d-80fc-773b016eaa6f" providerId="ADAL" clId="{7DE43B10-3CC6-4523-A597-7F28A1A71681}" dt="2025-02-19T18:33:00.302" v="1347" actId="680"/>
        <pc:sldMkLst>
          <pc:docMk/>
          <pc:sldMk cId="119016538" sldId="425"/>
        </pc:sldMkLst>
      </pc:sldChg>
      <pc:sldChg chg="new">
        <pc:chgData name="Alyssa Pivirotto" userId="dfabcb7c-8811-4e4d-80fc-773b016eaa6f" providerId="ADAL" clId="{7DE43B10-3CC6-4523-A597-7F28A1A71681}" dt="2025-02-19T18:33:00.340" v="1348" actId="680"/>
        <pc:sldMkLst>
          <pc:docMk/>
          <pc:sldMk cId="3400609730" sldId="426"/>
        </pc:sldMkLst>
      </pc:sldChg>
      <pc:sldChg chg="new">
        <pc:chgData name="Alyssa Pivirotto" userId="dfabcb7c-8811-4e4d-80fc-773b016eaa6f" providerId="ADAL" clId="{7DE43B10-3CC6-4523-A597-7F28A1A71681}" dt="2025-02-19T18:33:00.378" v="1349" actId="680"/>
        <pc:sldMkLst>
          <pc:docMk/>
          <pc:sldMk cId="264912543" sldId="427"/>
        </pc:sldMkLst>
      </pc:sldChg>
      <pc:sldChg chg="new">
        <pc:chgData name="Alyssa Pivirotto" userId="dfabcb7c-8811-4e4d-80fc-773b016eaa6f" providerId="ADAL" clId="{7DE43B10-3CC6-4523-A597-7F28A1A71681}" dt="2025-02-19T18:33:00.405" v="1350" actId="680"/>
        <pc:sldMkLst>
          <pc:docMk/>
          <pc:sldMk cId="1815530404" sldId="428"/>
        </pc:sldMkLst>
      </pc:sldChg>
      <pc:sldChg chg="new">
        <pc:chgData name="Alyssa Pivirotto" userId="dfabcb7c-8811-4e4d-80fc-773b016eaa6f" providerId="ADAL" clId="{7DE43B10-3CC6-4523-A597-7F28A1A71681}" dt="2025-02-19T18:33:00.437" v="1351" actId="680"/>
        <pc:sldMkLst>
          <pc:docMk/>
          <pc:sldMk cId="1989254508" sldId="429"/>
        </pc:sldMkLst>
      </pc:sldChg>
      <pc:sldChg chg="new">
        <pc:chgData name="Alyssa Pivirotto" userId="dfabcb7c-8811-4e4d-80fc-773b016eaa6f" providerId="ADAL" clId="{7DE43B10-3CC6-4523-A597-7F28A1A71681}" dt="2025-02-19T18:33:00.468" v="1352" actId="680"/>
        <pc:sldMkLst>
          <pc:docMk/>
          <pc:sldMk cId="3942017430" sldId="430"/>
        </pc:sldMkLst>
      </pc:sldChg>
      <pc:sldChg chg="new">
        <pc:chgData name="Alyssa Pivirotto" userId="dfabcb7c-8811-4e4d-80fc-773b016eaa6f" providerId="ADAL" clId="{7DE43B10-3CC6-4523-A597-7F28A1A71681}" dt="2025-02-19T18:33:00.498" v="1353" actId="680"/>
        <pc:sldMkLst>
          <pc:docMk/>
          <pc:sldMk cId="3633899173" sldId="431"/>
        </pc:sldMkLst>
      </pc:sldChg>
      <pc:sldChg chg="new">
        <pc:chgData name="Alyssa Pivirotto" userId="dfabcb7c-8811-4e4d-80fc-773b016eaa6f" providerId="ADAL" clId="{7DE43B10-3CC6-4523-A597-7F28A1A71681}" dt="2025-02-19T18:33:00.531" v="1354" actId="680"/>
        <pc:sldMkLst>
          <pc:docMk/>
          <pc:sldMk cId="2833342860" sldId="432"/>
        </pc:sldMkLst>
      </pc:sldChg>
      <pc:sldChg chg="new">
        <pc:chgData name="Alyssa Pivirotto" userId="dfabcb7c-8811-4e4d-80fc-773b016eaa6f" providerId="ADAL" clId="{7DE43B10-3CC6-4523-A597-7F28A1A71681}" dt="2025-02-19T18:33:00.565" v="1355" actId="680"/>
        <pc:sldMkLst>
          <pc:docMk/>
          <pc:sldMk cId="2800151301" sldId="433"/>
        </pc:sldMkLst>
      </pc:sldChg>
      <pc:sldChg chg="new">
        <pc:chgData name="Alyssa Pivirotto" userId="dfabcb7c-8811-4e4d-80fc-773b016eaa6f" providerId="ADAL" clId="{7DE43B10-3CC6-4523-A597-7F28A1A71681}" dt="2025-02-19T18:33:00.594" v="1356" actId="680"/>
        <pc:sldMkLst>
          <pc:docMk/>
          <pc:sldMk cId="2838937464" sldId="434"/>
        </pc:sldMkLst>
      </pc:sldChg>
      <pc:sldChg chg="new">
        <pc:chgData name="Alyssa Pivirotto" userId="dfabcb7c-8811-4e4d-80fc-773b016eaa6f" providerId="ADAL" clId="{7DE43B10-3CC6-4523-A597-7F28A1A71681}" dt="2025-02-19T18:33:00.640" v="1357" actId="680"/>
        <pc:sldMkLst>
          <pc:docMk/>
          <pc:sldMk cId="2732597322" sldId="435"/>
        </pc:sldMkLst>
      </pc:sldChg>
      <pc:sldChg chg="new">
        <pc:chgData name="Alyssa Pivirotto" userId="dfabcb7c-8811-4e4d-80fc-773b016eaa6f" providerId="ADAL" clId="{7DE43B10-3CC6-4523-A597-7F28A1A71681}" dt="2025-02-19T18:33:00.679" v="1358" actId="680"/>
        <pc:sldMkLst>
          <pc:docMk/>
          <pc:sldMk cId="1950312401" sldId="436"/>
        </pc:sldMkLst>
      </pc:sldChg>
      <pc:sldChg chg="new">
        <pc:chgData name="Alyssa Pivirotto" userId="dfabcb7c-8811-4e4d-80fc-773b016eaa6f" providerId="ADAL" clId="{7DE43B10-3CC6-4523-A597-7F28A1A71681}" dt="2025-02-19T18:33:00.712" v="1359" actId="680"/>
        <pc:sldMkLst>
          <pc:docMk/>
          <pc:sldMk cId="2924715744" sldId="437"/>
        </pc:sldMkLst>
      </pc:sldChg>
      <pc:sldChg chg="new">
        <pc:chgData name="Alyssa Pivirotto" userId="dfabcb7c-8811-4e4d-80fc-773b016eaa6f" providerId="ADAL" clId="{7DE43B10-3CC6-4523-A597-7F28A1A71681}" dt="2025-02-19T18:33:00.744" v="1360" actId="680"/>
        <pc:sldMkLst>
          <pc:docMk/>
          <pc:sldMk cId="43785977" sldId="438"/>
        </pc:sldMkLst>
      </pc:sldChg>
      <pc:sldChg chg="new">
        <pc:chgData name="Alyssa Pivirotto" userId="dfabcb7c-8811-4e4d-80fc-773b016eaa6f" providerId="ADAL" clId="{7DE43B10-3CC6-4523-A597-7F28A1A71681}" dt="2025-02-19T18:33:00.774" v="1361" actId="680"/>
        <pc:sldMkLst>
          <pc:docMk/>
          <pc:sldMk cId="1699780364" sldId="439"/>
        </pc:sldMkLst>
      </pc:sldChg>
      <pc:sldChg chg="new">
        <pc:chgData name="Alyssa Pivirotto" userId="dfabcb7c-8811-4e4d-80fc-773b016eaa6f" providerId="ADAL" clId="{7DE43B10-3CC6-4523-A597-7F28A1A71681}" dt="2025-02-19T18:33:00.810" v="1362" actId="680"/>
        <pc:sldMkLst>
          <pc:docMk/>
          <pc:sldMk cId="3771849985" sldId="440"/>
        </pc:sldMkLst>
      </pc:sldChg>
      <pc:sldChg chg="new">
        <pc:chgData name="Alyssa Pivirotto" userId="dfabcb7c-8811-4e4d-80fc-773b016eaa6f" providerId="ADAL" clId="{7DE43B10-3CC6-4523-A597-7F28A1A71681}" dt="2025-02-19T18:33:00.841" v="1363" actId="680"/>
        <pc:sldMkLst>
          <pc:docMk/>
          <pc:sldMk cId="3117025552" sldId="441"/>
        </pc:sldMkLst>
      </pc:sldChg>
      <pc:sldChg chg="new">
        <pc:chgData name="Alyssa Pivirotto" userId="dfabcb7c-8811-4e4d-80fc-773b016eaa6f" providerId="ADAL" clId="{7DE43B10-3CC6-4523-A597-7F28A1A71681}" dt="2025-02-19T18:33:00.874" v="1364" actId="680"/>
        <pc:sldMkLst>
          <pc:docMk/>
          <pc:sldMk cId="2199740640" sldId="442"/>
        </pc:sldMkLst>
      </pc:sldChg>
      <pc:sldChg chg="new">
        <pc:chgData name="Alyssa Pivirotto" userId="dfabcb7c-8811-4e4d-80fc-773b016eaa6f" providerId="ADAL" clId="{7DE43B10-3CC6-4523-A597-7F28A1A71681}" dt="2025-02-19T18:33:00.908" v="1365" actId="680"/>
        <pc:sldMkLst>
          <pc:docMk/>
          <pc:sldMk cId="3490164198" sldId="443"/>
        </pc:sldMkLst>
      </pc:sldChg>
      <pc:sldChg chg="new">
        <pc:chgData name="Alyssa Pivirotto" userId="dfabcb7c-8811-4e4d-80fc-773b016eaa6f" providerId="ADAL" clId="{7DE43B10-3CC6-4523-A597-7F28A1A71681}" dt="2025-02-19T18:33:00.948" v="1366" actId="680"/>
        <pc:sldMkLst>
          <pc:docMk/>
          <pc:sldMk cId="3444754465" sldId="444"/>
        </pc:sldMkLst>
      </pc:sldChg>
      <pc:sldChg chg="new">
        <pc:chgData name="Alyssa Pivirotto" userId="dfabcb7c-8811-4e4d-80fc-773b016eaa6f" providerId="ADAL" clId="{7DE43B10-3CC6-4523-A597-7F28A1A71681}" dt="2025-02-19T18:33:00.989" v="1367" actId="680"/>
        <pc:sldMkLst>
          <pc:docMk/>
          <pc:sldMk cId="405981398" sldId="445"/>
        </pc:sldMkLst>
      </pc:sldChg>
      <pc:sldChg chg="new">
        <pc:chgData name="Alyssa Pivirotto" userId="dfabcb7c-8811-4e4d-80fc-773b016eaa6f" providerId="ADAL" clId="{7DE43B10-3CC6-4523-A597-7F28A1A71681}" dt="2025-02-19T18:33:01.020" v="1368" actId="680"/>
        <pc:sldMkLst>
          <pc:docMk/>
          <pc:sldMk cId="492309402" sldId="446"/>
        </pc:sldMkLst>
      </pc:sldChg>
      <pc:sldChg chg="new">
        <pc:chgData name="Alyssa Pivirotto" userId="dfabcb7c-8811-4e4d-80fc-773b016eaa6f" providerId="ADAL" clId="{7DE43B10-3CC6-4523-A597-7F28A1A71681}" dt="2025-02-19T18:33:01.053" v="1369" actId="680"/>
        <pc:sldMkLst>
          <pc:docMk/>
          <pc:sldMk cId="13780117" sldId="447"/>
        </pc:sldMkLst>
      </pc:sldChg>
      <pc:sldChg chg="new">
        <pc:chgData name="Alyssa Pivirotto" userId="dfabcb7c-8811-4e4d-80fc-773b016eaa6f" providerId="ADAL" clId="{7DE43B10-3CC6-4523-A597-7F28A1A71681}" dt="2025-02-19T18:33:01.080" v="1370" actId="680"/>
        <pc:sldMkLst>
          <pc:docMk/>
          <pc:sldMk cId="1413067522" sldId="448"/>
        </pc:sldMkLst>
      </pc:sldChg>
      <pc:sldChg chg="new">
        <pc:chgData name="Alyssa Pivirotto" userId="dfabcb7c-8811-4e4d-80fc-773b016eaa6f" providerId="ADAL" clId="{7DE43B10-3CC6-4523-A597-7F28A1A71681}" dt="2025-02-19T18:33:01.117" v="1371" actId="680"/>
        <pc:sldMkLst>
          <pc:docMk/>
          <pc:sldMk cId="3932971559" sldId="449"/>
        </pc:sldMkLst>
      </pc:sldChg>
      <pc:sldChg chg="new">
        <pc:chgData name="Alyssa Pivirotto" userId="dfabcb7c-8811-4e4d-80fc-773b016eaa6f" providerId="ADAL" clId="{7DE43B10-3CC6-4523-A597-7F28A1A71681}" dt="2025-02-19T18:33:01.149" v="1372" actId="680"/>
        <pc:sldMkLst>
          <pc:docMk/>
          <pc:sldMk cId="2419551679" sldId="450"/>
        </pc:sldMkLst>
      </pc:sldChg>
      <pc:sldChg chg="new">
        <pc:chgData name="Alyssa Pivirotto" userId="dfabcb7c-8811-4e4d-80fc-773b016eaa6f" providerId="ADAL" clId="{7DE43B10-3CC6-4523-A597-7F28A1A71681}" dt="2025-02-19T18:33:01.184" v="1373" actId="680"/>
        <pc:sldMkLst>
          <pc:docMk/>
          <pc:sldMk cId="3961197186" sldId="451"/>
        </pc:sldMkLst>
      </pc:sldChg>
      <pc:sldChg chg="new">
        <pc:chgData name="Alyssa Pivirotto" userId="dfabcb7c-8811-4e4d-80fc-773b016eaa6f" providerId="ADAL" clId="{7DE43B10-3CC6-4523-A597-7F28A1A71681}" dt="2025-02-19T18:33:01.217" v="1374" actId="680"/>
        <pc:sldMkLst>
          <pc:docMk/>
          <pc:sldMk cId="1401151878" sldId="452"/>
        </pc:sldMkLst>
      </pc:sldChg>
      <pc:sldChg chg="new">
        <pc:chgData name="Alyssa Pivirotto" userId="dfabcb7c-8811-4e4d-80fc-773b016eaa6f" providerId="ADAL" clId="{7DE43B10-3CC6-4523-A597-7F28A1A71681}" dt="2025-02-19T18:33:01.256" v="1375" actId="680"/>
        <pc:sldMkLst>
          <pc:docMk/>
          <pc:sldMk cId="3332668186" sldId="453"/>
        </pc:sldMkLst>
      </pc:sldChg>
      <pc:sldChg chg="new">
        <pc:chgData name="Alyssa Pivirotto" userId="dfabcb7c-8811-4e4d-80fc-773b016eaa6f" providerId="ADAL" clId="{7DE43B10-3CC6-4523-A597-7F28A1A71681}" dt="2025-02-19T18:33:01.299" v="1376" actId="680"/>
        <pc:sldMkLst>
          <pc:docMk/>
          <pc:sldMk cId="3390994580" sldId="454"/>
        </pc:sldMkLst>
      </pc:sldChg>
      <pc:sldChg chg="new">
        <pc:chgData name="Alyssa Pivirotto" userId="dfabcb7c-8811-4e4d-80fc-773b016eaa6f" providerId="ADAL" clId="{7DE43B10-3CC6-4523-A597-7F28A1A71681}" dt="2025-02-19T18:33:01.335" v="1377" actId="680"/>
        <pc:sldMkLst>
          <pc:docMk/>
          <pc:sldMk cId="1886895243" sldId="455"/>
        </pc:sldMkLst>
      </pc:sldChg>
      <pc:sldChg chg="new">
        <pc:chgData name="Alyssa Pivirotto" userId="dfabcb7c-8811-4e4d-80fc-773b016eaa6f" providerId="ADAL" clId="{7DE43B10-3CC6-4523-A597-7F28A1A71681}" dt="2025-02-19T18:33:01.369" v="1378" actId="680"/>
        <pc:sldMkLst>
          <pc:docMk/>
          <pc:sldMk cId="1302775953" sldId="456"/>
        </pc:sldMkLst>
      </pc:sldChg>
      <pc:sldChg chg="new">
        <pc:chgData name="Alyssa Pivirotto" userId="dfabcb7c-8811-4e4d-80fc-773b016eaa6f" providerId="ADAL" clId="{7DE43B10-3CC6-4523-A597-7F28A1A71681}" dt="2025-02-19T18:33:01.407" v="1379" actId="680"/>
        <pc:sldMkLst>
          <pc:docMk/>
          <pc:sldMk cId="3689775334" sldId="457"/>
        </pc:sldMkLst>
      </pc:sldChg>
      <pc:sldChg chg="new">
        <pc:chgData name="Alyssa Pivirotto" userId="dfabcb7c-8811-4e4d-80fc-773b016eaa6f" providerId="ADAL" clId="{7DE43B10-3CC6-4523-A597-7F28A1A71681}" dt="2025-02-19T18:33:01.439" v="1380" actId="680"/>
        <pc:sldMkLst>
          <pc:docMk/>
          <pc:sldMk cId="3766936414" sldId="458"/>
        </pc:sldMkLst>
      </pc:sldChg>
      <pc:sldChg chg="new">
        <pc:chgData name="Alyssa Pivirotto" userId="dfabcb7c-8811-4e4d-80fc-773b016eaa6f" providerId="ADAL" clId="{7DE43B10-3CC6-4523-A597-7F28A1A71681}" dt="2025-02-19T18:33:01.473" v="1381" actId="680"/>
        <pc:sldMkLst>
          <pc:docMk/>
          <pc:sldMk cId="4133007309" sldId="459"/>
        </pc:sldMkLst>
      </pc:sldChg>
      <pc:sldChg chg="new">
        <pc:chgData name="Alyssa Pivirotto" userId="dfabcb7c-8811-4e4d-80fc-773b016eaa6f" providerId="ADAL" clId="{7DE43B10-3CC6-4523-A597-7F28A1A71681}" dt="2025-02-19T18:33:01.506" v="1382" actId="680"/>
        <pc:sldMkLst>
          <pc:docMk/>
          <pc:sldMk cId="2393361028" sldId="460"/>
        </pc:sldMkLst>
      </pc:sldChg>
      <pc:sldChg chg="new">
        <pc:chgData name="Alyssa Pivirotto" userId="dfabcb7c-8811-4e4d-80fc-773b016eaa6f" providerId="ADAL" clId="{7DE43B10-3CC6-4523-A597-7F28A1A71681}" dt="2025-02-19T18:33:01.537" v="1383" actId="680"/>
        <pc:sldMkLst>
          <pc:docMk/>
          <pc:sldMk cId="2491770783" sldId="461"/>
        </pc:sldMkLst>
      </pc:sldChg>
      <pc:sldChg chg="new">
        <pc:chgData name="Alyssa Pivirotto" userId="dfabcb7c-8811-4e4d-80fc-773b016eaa6f" providerId="ADAL" clId="{7DE43B10-3CC6-4523-A597-7F28A1A71681}" dt="2025-02-19T18:33:01.570" v="1384" actId="680"/>
        <pc:sldMkLst>
          <pc:docMk/>
          <pc:sldMk cId="3614551522" sldId="462"/>
        </pc:sldMkLst>
      </pc:sldChg>
      <pc:sldChg chg="new">
        <pc:chgData name="Alyssa Pivirotto" userId="dfabcb7c-8811-4e4d-80fc-773b016eaa6f" providerId="ADAL" clId="{7DE43B10-3CC6-4523-A597-7F28A1A71681}" dt="2025-02-19T18:33:01.605" v="1385" actId="680"/>
        <pc:sldMkLst>
          <pc:docMk/>
          <pc:sldMk cId="326510435" sldId="463"/>
        </pc:sldMkLst>
      </pc:sldChg>
      <pc:sldChg chg="new">
        <pc:chgData name="Alyssa Pivirotto" userId="dfabcb7c-8811-4e4d-80fc-773b016eaa6f" providerId="ADAL" clId="{7DE43B10-3CC6-4523-A597-7F28A1A71681}" dt="2025-02-19T18:33:01.636" v="1386" actId="680"/>
        <pc:sldMkLst>
          <pc:docMk/>
          <pc:sldMk cId="1609024616" sldId="464"/>
        </pc:sldMkLst>
      </pc:sldChg>
      <pc:sldChg chg="new">
        <pc:chgData name="Alyssa Pivirotto" userId="dfabcb7c-8811-4e4d-80fc-773b016eaa6f" providerId="ADAL" clId="{7DE43B10-3CC6-4523-A597-7F28A1A71681}" dt="2025-02-19T18:33:01.669" v="1387" actId="680"/>
        <pc:sldMkLst>
          <pc:docMk/>
          <pc:sldMk cId="4067217135" sldId="465"/>
        </pc:sldMkLst>
      </pc:sldChg>
      <pc:sldChg chg="new">
        <pc:chgData name="Alyssa Pivirotto" userId="dfabcb7c-8811-4e4d-80fc-773b016eaa6f" providerId="ADAL" clId="{7DE43B10-3CC6-4523-A597-7F28A1A71681}" dt="2025-02-19T18:33:01.711" v="1388" actId="680"/>
        <pc:sldMkLst>
          <pc:docMk/>
          <pc:sldMk cId="1998209550" sldId="466"/>
        </pc:sldMkLst>
      </pc:sldChg>
      <pc:sldChg chg="new">
        <pc:chgData name="Alyssa Pivirotto" userId="dfabcb7c-8811-4e4d-80fc-773b016eaa6f" providerId="ADAL" clId="{7DE43B10-3CC6-4523-A597-7F28A1A71681}" dt="2025-02-19T18:33:01.750" v="1389" actId="680"/>
        <pc:sldMkLst>
          <pc:docMk/>
          <pc:sldMk cId="1684972343" sldId="467"/>
        </pc:sldMkLst>
      </pc:sldChg>
      <pc:sldChg chg="new">
        <pc:chgData name="Alyssa Pivirotto" userId="dfabcb7c-8811-4e4d-80fc-773b016eaa6f" providerId="ADAL" clId="{7DE43B10-3CC6-4523-A597-7F28A1A71681}" dt="2025-02-19T18:33:01.785" v="1390" actId="680"/>
        <pc:sldMkLst>
          <pc:docMk/>
          <pc:sldMk cId="3176646520" sldId="468"/>
        </pc:sldMkLst>
      </pc:sldChg>
      <pc:sldChg chg="new">
        <pc:chgData name="Alyssa Pivirotto" userId="dfabcb7c-8811-4e4d-80fc-773b016eaa6f" providerId="ADAL" clId="{7DE43B10-3CC6-4523-A597-7F28A1A71681}" dt="2025-02-19T18:33:01.820" v="1391" actId="680"/>
        <pc:sldMkLst>
          <pc:docMk/>
          <pc:sldMk cId="4090388853" sldId="469"/>
        </pc:sldMkLst>
      </pc:sldChg>
      <pc:sldChg chg="new">
        <pc:chgData name="Alyssa Pivirotto" userId="dfabcb7c-8811-4e4d-80fc-773b016eaa6f" providerId="ADAL" clId="{7DE43B10-3CC6-4523-A597-7F28A1A71681}" dt="2025-02-19T18:33:01.853" v="1392" actId="680"/>
        <pc:sldMkLst>
          <pc:docMk/>
          <pc:sldMk cId="2720371824" sldId="470"/>
        </pc:sldMkLst>
      </pc:sldChg>
      <pc:sldChg chg="new">
        <pc:chgData name="Alyssa Pivirotto" userId="dfabcb7c-8811-4e4d-80fc-773b016eaa6f" providerId="ADAL" clId="{7DE43B10-3CC6-4523-A597-7F28A1A71681}" dt="2025-02-19T18:33:01.885" v="1393" actId="680"/>
        <pc:sldMkLst>
          <pc:docMk/>
          <pc:sldMk cId="3815660357" sldId="471"/>
        </pc:sldMkLst>
      </pc:sldChg>
      <pc:sldChg chg="new">
        <pc:chgData name="Alyssa Pivirotto" userId="dfabcb7c-8811-4e4d-80fc-773b016eaa6f" providerId="ADAL" clId="{7DE43B10-3CC6-4523-A597-7F28A1A71681}" dt="2025-02-19T18:33:01.918" v="1394" actId="680"/>
        <pc:sldMkLst>
          <pc:docMk/>
          <pc:sldMk cId="3153488897" sldId="472"/>
        </pc:sldMkLst>
      </pc:sldChg>
      <pc:sldChg chg="new">
        <pc:chgData name="Alyssa Pivirotto" userId="dfabcb7c-8811-4e4d-80fc-773b016eaa6f" providerId="ADAL" clId="{7DE43B10-3CC6-4523-A597-7F28A1A71681}" dt="2025-02-19T18:33:01.951" v="1395" actId="680"/>
        <pc:sldMkLst>
          <pc:docMk/>
          <pc:sldMk cId="1630670264" sldId="473"/>
        </pc:sldMkLst>
      </pc:sldChg>
      <pc:sldChg chg="new">
        <pc:chgData name="Alyssa Pivirotto" userId="dfabcb7c-8811-4e4d-80fc-773b016eaa6f" providerId="ADAL" clId="{7DE43B10-3CC6-4523-A597-7F28A1A71681}" dt="2025-02-19T18:33:01.982" v="1396" actId="680"/>
        <pc:sldMkLst>
          <pc:docMk/>
          <pc:sldMk cId="1391373826" sldId="474"/>
        </pc:sldMkLst>
      </pc:sldChg>
      <pc:sldChg chg="new">
        <pc:chgData name="Alyssa Pivirotto" userId="dfabcb7c-8811-4e4d-80fc-773b016eaa6f" providerId="ADAL" clId="{7DE43B10-3CC6-4523-A597-7F28A1A71681}" dt="2025-02-19T18:33:02.016" v="1397" actId="680"/>
        <pc:sldMkLst>
          <pc:docMk/>
          <pc:sldMk cId="2955646480" sldId="475"/>
        </pc:sldMkLst>
      </pc:sldChg>
      <pc:sldChg chg="new">
        <pc:chgData name="Alyssa Pivirotto" userId="dfabcb7c-8811-4e4d-80fc-773b016eaa6f" providerId="ADAL" clId="{7DE43B10-3CC6-4523-A597-7F28A1A71681}" dt="2025-02-19T18:33:02.048" v="1398" actId="680"/>
        <pc:sldMkLst>
          <pc:docMk/>
          <pc:sldMk cId="3650602493" sldId="476"/>
        </pc:sldMkLst>
      </pc:sldChg>
      <pc:sldChg chg="new">
        <pc:chgData name="Alyssa Pivirotto" userId="dfabcb7c-8811-4e4d-80fc-773b016eaa6f" providerId="ADAL" clId="{7DE43B10-3CC6-4523-A597-7F28A1A71681}" dt="2025-02-19T18:33:02.085" v="1399" actId="680"/>
        <pc:sldMkLst>
          <pc:docMk/>
          <pc:sldMk cId="3012624529" sldId="477"/>
        </pc:sldMkLst>
      </pc:sldChg>
      <pc:sldChg chg="new">
        <pc:chgData name="Alyssa Pivirotto" userId="dfabcb7c-8811-4e4d-80fc-773b016eaa6f" providerId="ADAL" clId="{7DE43B10-3CC6-4523-A597-7F28A1A71681}" dt="2025-02-19T18:33:02.118" v="1400" actId="680"/>
        <pc:sldMkLst>
          <pc:docMk/>
          <pc:sldMk cId="720985204" sldId="478"/>
        </pc:sldMkLst>
      </pc:sldChg>
      <pc:sldChg chg="new">
        <pc:chgData name="Alyssa Pivirotto" userId="dfabcb7c-8811-4e4d-80fc-773b016eaa6f" providerId="ADAL" clId="{7DE43B10-3CC6-4523-A597-7F28A1A71681}" dt="2025-02-19T18:33:02.165" v="1401" actId="680"/>
        <pc:sldMkLst>
          <pc:docMk/>
          <pc:sldMk cId="1219757738" sldId="479"/>
        </pc:sldMkLst>
      </pc:sldChg>
      <pc:sldChg chg="new">
        <pc:chgData name="Alyssa Pivirotto" userId="dfabcb7c-8811-4e4d-80fc-773b016eaa6f" providerId="ADAL" clId="{7DE43B10-3CC6-4523-A597-7F28A1A71681}" dt="2025-02-19T18:33:02.202" v="1402" actId="680"/>
        <pc:sldMkLst>
          <pc:docMk/>
          <pc:sldMk cId="2990642325" sldId="480"/>
        </pc:sldMkLst>
      </pc:sldChg>
      <pc:sldChg chg="new">
        <pc:chgData name="Alyssa Pivirotto" userId="dfabcb7c-8811-4e4d-80fc-773b016eaa6f" providerId="ADAL" clId="{7DE43B10-3CC6-4523-A597-7F28A1A71681}" dt="2025-02-19T18:33:02.233" v="1403" actId="680"/>
        <pc:sldMkLst>
          <pc:docMk/>
          <pc:sldMk cId="741778607" sldId="481"/>
        </pc:sldMkLst>
      </pc:sldChg>
      <pc:sldChg chg="new">
        <pc:chgData name="Alyssa Pivirotto" userId="dfabcb7c-8811-4e4d-80fc-773b016eaa6f" providerId="ADAL" clId="{7DE43B10-3CC6-4523-A597-7F28A1A71681}" dt="2025-02-19T18:33:02.270" v="1404" actId="680"/>
        <pc:sldMkLst>
          <pc:docMk/>
          <pc:sldMk cId="443854312" sldId="482"/>
        </pc:sldMkLst>
      </pc:sldChg>
      <pc:sldChg chg="new">
        <pc:chgData name="Alyssa Pivirotto" userId="dfabcb7c-8811-4e4d-80fc-773b016eaa6f" providerId="ADAL" clId="{7DE43B10-3CC6-4523-A597-7F28A1A71681}" dt="2025-02-19T18:33:02.305" v="1405" actId="680"/>
        <pc:sldMkLst>
          <pc:docMk/>
          <pc:sldMk cId="1875637448" sldId="483"/>
        </pc:sldMkLst>
      </pc:sldChg>
      <pc:sldChg chg="new">
        <pc:chgData name="Alyssa Pivirotto" userId="dfabcb7c-8811-4e4d-80fc-773b016eaa6f" providerId="ADAL" clId="{7DE43B10-3CC6-4523-A597-7F28A1A71681}" dt="2025-02-19T18:33:02.358" v="1406" actId="680"/>
        <pc:sldMkLst>
          <pc:docMk/>
          <pc:sldMk cId="180265634" sldId="484"/>
        </pc:sldMkLst>
      </pc:sldChg>
      <pc:sldChg chg="new">
        <pc:chgData name="Alyssa Pivirotto" userId="dfabcb7c-8811-4e4d-80fc-773b016eaa6f" providerId="ADAL" clId="{7DE43B10-3CC6-4523-A597-7F28A1A71681}" dt="2025-02-19T18:33:02.390" v="1407" actId="680"/>
        <pc:sldMkLst>
          <pc:docMk/>
          <pc:sldMk cId="825094006" sldId="485"/>
        </pc:sldMkLst>
      </pc:sldChg>
      <pc:sldChg chg="new">
        <pc:chgData name="Alyssa Pivirotto" userId="dfabcb7c-8811-4e4d-80fc-773b016eaa6f" providerId="ADAL" clId="{7DE43B10-3CC6-4523-A597-7F28A1A71681}" dt="2025-02-19T18:33:02.433" v="1408" actId="680"/>
        <pc:sldMkLst>
          <pc:docMk/>
          <pc:sldMk cId="3710767240" sldId="486"/>
        </pc:sldMkLst>
      </pc:sldChg>
      <pc:sldChg chg="new">
        <pc:chgData name="Alyssa Pivirotto" userId="dfabcb7c-8811-4e4d-80fc-773b016eaa6f" providerId="ADAL" clId="{7DE43B10-3CC6-4523-A597-7F28A1A71681}" dt="2025-02-19T18:33:02.468" v="1409" actId="680"/>
        <pc:sldMkLst>
          <pc:docMk/>
          <pc:sldMk cId="1604688573" sldId="487"/>
        </pc:sldMkLst>
      </pc:sldChg>
      <pc:sldChg chg="new">
        <pc:chgData name="Alyssa Pivirotto" userId="dfabcb7c-8811-4e4d-80fc-773b016eaa6f" providerId="ADAL" clId="{7DE43B10-3CC6-4523-A597-7F28A1A71681}" dt="2025-02-19T18:33:02.507" v="1410" actId="680"/>
        <pc:sldMkLst>
          <pc:docMk/>
          <pc:sldMk cId="1193205857" sldId="488"/>
        </pc:sldMkLst>
      </pc:sldChg>
      <pc:sldChg chg="new">
        <pc:chgData name="Alyssa Pivirotto" userId="dfabcb7c-8811-4e4d-80fc-773b016eaa6f" providerId="ADAL" clId="{7DE43B10-3CC6-4523-A597-7F28A1A71681}" dt="2025-02-19T18:33:02.543" v="1411" actId="680"/>
        <pc:sldMkLst>
          <pc:docMk/>
          <pc:sldMk cId="4161304169" sldId="489"/>
        </pc:sldMkLst>
      </pc:sldChg>
      <pc:sldChg chg="new">
        <pc:chgData name="Alyssa Pivirotto" userId="dfabcb7c-8811-4e4d-80fc-773b016eaa6f" providerId="ADAL" clId="{7DE43B10-3CC6-4523-A597-7F28A1A71681}" dt="2025-02-19T18:33:02.577" v="1412" actId="680"/>
        <pc:sldMkLst>
          <pc:docMk/>
          <pc:sldMk cId="2960973023" sldId="490"/>
        </pc:sldMkLst>
      </pc:sldChg>
      <pc:sldChg chg="new">
        <pc:chgData name="Alyssa Pivirotto" userId="dfabcb7c-8811-4e4d-80fc-773b016eaa6f" providerId="ADAL" clId="{7DE43B10-3CC6-4523-A597-7F28A1A71681}" dt="2025-02-19T18:33:02.609" v="1413" actId="680"/>
        <pc:sldMkLst>
          <pc:docMk/>
          <pc:sldMk cId="1799932773" sldId="491"/>
        </pc:sldMkLst>
      </pc:sldChg>
      <pc:sldChg chg="new">
        <pc:chgData name="Alyssa Pivirotto" userId="dfabcb7c-8811-4e4d-80fc-773b016eaa6f" providerId="ADAL" clId="{7DE43B10-3CC6-4523-A597-7F28A1A71681}" dt="2025-02-19T18:33:02.647" v="1414" actId="680"/>
        <pc:sldMkLst>
          <pc:docMk/>
          <pc:sldMk cId="3461335861" sldId="492"/>
        </pc:sldMkLst>
      </pc:sldChg>
      <pc:sldChg chg="new">
        <pc:chgData name="Alyssa Pivirotto" userId="dfabcb7c-8811-4e4d-80fc-773b016eaa6f" providerId="ADAL" clId="{7DE43B10-3CC6-4523-A597-7F28A1A71681}" dt="2025-02-19T18:33:02.695" v="1415" actId="680"/>
        <pc:sldMkLst>
          <pc:docMk/>
          <pc:sldMk cId="425837146" sldId="493"/>
        </pc:sldMkLst>
      </pc:sldChg>
      <pc:sldChg chg="new">
        <pc:chgData name="Alyssa Pivirotto" userId="dfabcb7c-8811-4e4d-80fc-773b016eaa6f" providerId="ADAL" clId="{7DE43B10-3CC6-4523-A597-7F28A1A71681}" dt="2025-02-19T18:33:02.730" v="1416" actId="680"/>
        <pc:sldMkLst>
          <pc:docMk/>
          <pc:sldMk cId="741905670" sldId="494"/>
        </pc:sldMkLst>
      </pc:sldChg>
      <pc:sldChg chg="new">
        <pc:chgData name="Alyssa Pivirotto" userId="dfabcb7c-8811-4e4d-80fc-773b016eaa6f" providerId="ADAL" clId="{7DE43B10-3CC6-4523-A597-7F28A1A71681}" dt="2025-02-19T18:33:02.771" v="1417" actId="680"/>
        <pc:sldMkLst>
          <pc:docMk/>
          <pc:sldMk cId="4007101672" sldId="495"/>
        </pc:sldMkLst>
      </pc:sldChg>
      <pc:sldChg chg="new">
        <pc:chgData name="Alyssa Pivirotto" userId="dfabcb7c-8811-4e4d-80fc-773b016eaa6f" providerId="ADAL" clId="{7DE43B10-3CC6-4523-A597-7F28A1A71681}" dt="2025-02-19T18:33:02.809" v="1418" actId="680"/>
        <pc:sldMkLst>
          <pc:docMk/>
          <pc:sldMk cId="2892254296" sldId="496"/>
        </pc:sldMkLst>
      </pc:sldChg>
      <pc:sldChg chg="new">
        <pc:chgData name="Alyssa Pivirotto" userId="dfabcb7c-8811-4e4d-80fc-773b016eaa6f" providerId="ADAL" clId="{7DE43B10-3CC6-4523-A597-7F28A1A71681}" dt="2025-02-19T18:33:02.840" v="1419" actId="680"/>
        <pc:sldMkLst>
          <pc:docMk/>
          <pc:sldMk cId="1945820640" sldId="497"/>
        </pc:sldMkLst>
      </pc:sldChg>
      <pc:sldChg chg="new">
        <pc:chgData name="Alyssa Pivirotto" userId="dfabcb7c-8811-4e4d-80fc-773b016eaa6f" providerId="ADAL" clId="{7DE43B10-3CC6-4523-A597-7F28A1A71681}" dt="2025-02-19T18:33:02.880" v="1420" actId="680"/>
        <pc:sldMkLst>
          <pc:docMk/>
          <pc:sldMk cId="2472809655" sldId="498"/>
        </pc:sldMkLst>
      </pc:sldChg>
      <pc:sldChg chg="new">
        <pc:chgData name="Alyssa Pivirotto" userId="dfabcb7c-8811-4e4d-80fc-773b016eaa6f" providerId="ADAL" clId="{7DE43B10-3CC6-4523-A597-7F28A1A71681}" dt="2025-02-19T18:33:02.909" v="1421" actId="680"/>
        <pc:sldMkLst>
          <pc:docMk/>
          <pc:sldMk cId="2248516610" sldId="499"/>
        </pc:sldMkLst>
      </pc:sldChg>
      <pc:sldChg chg="new">
        <pc:chgData name="Alyssa Pivirotto" userId="dfabcb7c-8811-4e4d-80fc-773b016eaa6f" providerId="ADAL" clId="{7DE43B10-3CC6-4523-A597-7F28A1A71681}" dt="2025-02-19T18:33:02.945" v="1422" actId="680"/>
        <pc:sldMkLst>
          <pc:docMk/>
          <pc:sldMk cId="1407055002" sldId="500"/>
        </pc:sldMkLst>
      </pc:sldChg>
      <pc:sldChg chg="new">
        <pc:chgData name="Alyssa Pivirotto" userId="dfabcb7c-8811-4e4d-80fc-773b016eaa6f" providerId="ADAL" clId="{7DE43B10-3CC6-4523-A597-7F28A1A71681}" dt="2025-02-19T18:33:02.980" v="1423" actId="680"/>
        <pc:sldMkLst>
          <pc:docMk/>
          <pc:sldMk cId="3181381603" sldId="501"/>
        </pc:sldMkLst>
      </pc:sldChg>
      <pc:sldChg chg="new">
        <pc:chgData name="Alyssa Pivirotto" userId="dfabcb7c-8811-4e4d-80fc-773b016eaa6f" providerId="ADAL" clId="{7DE43B10-3CC6-4523-A597-7F28A1A71681}" dt="2025-02-19T18:33:03.023" v="1424" actId="680"/>
        <pc:sldMkLst>
          <pc:docMk/>
          <pc:sldMk cId="4003775032" sldId="502"/>
        </pc:sldMkLst>
      </pc:sldChg>
      <pc:sldChg chg="new">
        <pc:chgData name="Alyssa Pivirotto" userId="dfabcb7c-8811-4e4d-80fc-773b016eaa6f" providerId="ADAL" clId="{7DE43B10-3CC6-4523-A597-7F28A1A71681}" dt="2025-02-19T18:33:03.057" v="1425" actId="680"/>
        <pc:sldMkLst>
          <pc:docMk/>
          <pc:sldMk cId="1641847189" sldId="503"/>
        </pc:sldMkLst>
      </pc:sldChg>
      <pc:sldChg chg="new">
        <pc:chgData name="Alyssa Pivirotto" userId="dfabcb7c-8811-4e4d-80fc-773b016eaa6f" providerId="ADAL" clId="{7DE43B10-3CC6-4523-A597-7F28A1A71681}" dt="2025-02-19T18:33:03.096" v="1426" actId="680"/>
        <pc:sldMkLst>
          <pc:docMk/>
          <pc:sldMk cId="3103383414" sldId="504"/>
        </pc:sldMkLst>
      </pc:sldChg>
      <pc:sldChg chg="new">
        <pc:chgData name="Alyssa Pivirotto" userId="dfabcb7c-8811-4e4d-80fc-773b016eaa6f" providerId="ADAL" clId="{7DE43B10-3CC6-4523-A597-7F28A1A71681}" dt="2025-02-19T18:33:03.132" v="1427" actId="680"/>
        <pc:sldMkLst>
          <pc:docMk/>
          <pc:sldMk cId="1799678754" sldId="505"/>
        </pc:sldMkLst>
      </pc:sldChg>
      <pc:sldChg chg="new">
        <pc:chgData name="Alyssa Pivirotto" userId="dfabcb7c-8811-4e4d-80fc-773b016eaa6f" providerId="ADAL" clId="{7DE43B10-3CC6-4523-A597-7F28A1A71681}" dt="2025-02-19T18:33:03.166" v="1428" actId="680"/>
        <pc:sldMkLst>
          <pc:docMk/>
          <pc:sldMk cId="1896606476" sldId="506"/>
        </pc:sldMkLst>
      </pc:sldChg>
      <pc:sldChg chg="new">
        <pc:chgData name="Alyssa Pivirotto" userId="dfabcb7c-8811-4e4d-80fc-773b016eaa6f" providerId="ADAL" clId="{7DE43B10-3CC6-4523-A597-7F28A1A71681}" dt="2025-02-19T18:33:03.199" v="1429" actId="680"/>
        <pc:sldMkLst>
          <pc:docMk/>
          <pc:sldMk cId="3930023200" sldId="507"/>
        </pc:sldMkLst>
      </pc:sldChg>
      <pc:sldChg chg="new">
        <pc:chgData name="Alyssa Pivirotto" userId="dfabcb7c-8811-4e4d-80fc-773b016eaa6f" providerId="ADAL" clId="{7DE43B10-3CC6-4523-A597-7F28A1A71681}" dt="2025-02-19T18:33:03.242" v="1430" actId="680"/>
        <pc:sldMkLst>
          <pc:docMk/>
          <pc:sldMk cId="4222015226" sldId="508"/>
        </pc:sldMkLst>
      </pc:sldChg>
      <pc:sldChg chg="new">
        <pc:chgData name="Alyssa Pivirotto" userId="dfabcb7c-8811-4e4d-80fc-773b016eaa6f" providerId="ADAL" clId="{7DE43B10-3CC6-4523-A597-7F28A1A71681}" dt="2025-02-19T18:33:03.279" v="1431" actId="680"/>
        <pc:sldMkLst>
          <pc:docMk/>
          <pc:sldMk cId="2709886933" sldId="509"/>
        </pc:sldMkLst>
      </pc:sldChg>
      <pc:sldChg chg="new">
        <pc:chgData name="Alyssa Pivirotto" userId="dfabcb7c-8811-4e4d-80fc-773b016eaa6f" providerId="ADAL" clId="{7DE43B10-3CC6-4523-A597-7F28A1A71681}" dt="2025-02-19T18:33:03.340" v="1432" actId="680"/>
        <pc:sldMkLst>
          <pc:docMk/>
          <pc:sldMk cId="48913045" sldId="510"/>
        </pc:sldMkLst>
      </pc:sldChg>
      <pc:sldChg chg="new">
        <pc:chgData name="Alyssa Pivirotto" userId="dfabcb7c-8811-4e4d-80fc-773b016eaa6f" providerId="ADAL" clId="{7DE43B10-3CC6-4523-A597-7F28A1A71681}" dt="2025-02-19T18:33:03.387" v="1433" actId="680"/>
        <pc:sldMkLst>
          <pc:docMk/>
          <pc:sldMk cId="937670274" sldId="511"/>
        </pc:sldMkLst>
      </pc:sldChg>
      <pc:sldChg chg="new">
        <pc:chgData name="Alyssa Pivirotto" userId="dfabcb7c-8811-4e4d-80fc-773b016eaa6f" providerId="ADAL" clId="{7DE43B10-3CC6-4523-A597-7F28A1A71681}" dt="2025-02-19T18:33:03.417" v="1434" actId="680"/>
        <pc:sldMkLst>
          <pc:docMk/>
          <pc:sldMk cId="1865304798" sldId="512"/>
        </pc:sldMkLst>
      </pc:sldChg>
      <pc:sldChg chg="new">
        <pc:chgData name="Alyssa Pivirotto" userId="dfabcb7c-8811-4e4d-80fc-773b016eaa6f" providerId="ADAL" clId="{7DE43B10-3CC6-4523-A597-7F28A1A71681}" dt="2025-02-19T18:33:03.458" v="1435" actId="680"/>
        <pc:sldMkLst>
          <pc:docMk/>
          <pc:sldMk cId="437151626" sldId="513"/>
        </pc:sldMkLst>
      </pc:sldChg>
      <pc:sldChg chg="new">
        <pc:chgData name="Alyssa Pivirotto" userId="dfabcb7c-8811-4e4d-80fc-773b016eaa6f" providerId="ADAL" clId="{7DE43B10-3CC6-4523-A597-7F28A1A71681}" dt="2025-02-19T18:33:03.498" v="1436" actId="680"/>
        <pc:sldMkLst>
          <pc:docMk/>
          <pc:sldMk cId="3533517467" sldId="514"/>
        </pc:sldMkLst>
      </pc:sldChg>
      <pc:sldChg chg="new">
        <pc:chgData name="Alyssa Pivirotto" userId="dfabcb7c-8811-4e4d-80fc-773b016eaa6f" providerId="ADAL" clId="{7DE43B10-3CC6-4523-A597-7F28A1A71681}" dt="2025-02-19T18:33:03.535" v="1437" actId="680"/>
        <pc:sldMkLst>
          <pc:docMk/>
          <pc:sldMk cId="1799483746" sldId="515"/>
        </pc:sldMkLst>
      </pc:sldChg>
      <pc:sldChg chg="new">
        <pc:chgData name="Alyssa Pivirotto" userId="dfabcb7c-8811-4e4d-80fc-773b016eaa6f" providerId="ADAL" clId="{7DE43B10-3CC6-4523-A597-7F28A1A71681}" dt="2025-02-19T18:33:03.570" v="1438" actId="680"/>
        <pc:sldMkLst>
          <pc:docMk/>
          <pc:sldMk cId="3105305257" sldId="516"/>
        </pc:sldMkLst>
      </pc:sldChg>
      <pc:sldChg chg="new">
        <pc:chgData name="Alyssa Pivirotto" userId="dfabcb7c-8811-4e4d-80fc-773b016eaa6f" providerId="ADAL" clId="{7DE43B10-3CC6-4523-A597-7F28A1A71681}" dt="2025-02-19T18:33:03.608" v="1439" actId="680"/>
        <pc:sldMkLst>
          <pc:docMk/>
          <pc:sldMk cId="3609318398" sldId="517"/>
        </pc:sldMkLst>
      </pc:sldChg>
      <pc:sldChg chg="new">
        <pc:chgData name="Alyssa Pivirotto" userId="dfabcb7c-8811-4e4d-80fc-773b016eaa6f" providerId="ADAL" clId="{7DE43B10-3CC6-4523-A597-7F28A1A71681}" dt="2025-02-19T18:33:03.642" v="1440" actId="680"/>
        <pc:sldMkLst>
          <pc:docMk/>
          <pc:sldMk cId="4267116144" sldId="518"/>
        </pc:sldMkLst>
      </pc:sldChg>
      <pc:sldChg chg="new">
        <pc:chgData name="Alyssa Pivirotto" userId="dfabcb7c-8811-4e4d-80fc-773b016eaa6f" providerId="ADAL" clId="{7DE43B10-3CC6-4523-A597-7F28A1A71681}" dt="2025-02-19T18:33:03.681" v="1441" actId="680"/>
        <pc:sldMkLst>
          <pc:docMk/>
          <pc:sldMk cId="1551936599" sldId="519"/>
        </pc:sldMkLst>
      </pc:sldChg>
      <pc:sldChg chg="new">
        <pc:chgData name="Alyssa Pivirotto" userId="dfabcb7c-8811-4e4d-80fc-773b016eaa6f" providerId="ADAL" clId="{7DE43B10-3CC6-4523-A597-7F28A1A71681}" dt="2025-02-19T18:33:03.721" v="1442" actId="680"/>
        <pc:sldMkLst>
          <pc:docMk/>
          <pc:sldMk cId="3426451881" sldId="520"/>
        </pc:sldMkLst>
      </pc:sldChg>
      <pc:sldChg chg="new">
        <pc:chgData name="Alyssa Pivirotto" userId="dfabcb7c-8811-4e4d-80fc-773b016eaa6f" providerId="ADAL" clId="{7DE43B10-3CC6-4523-A597-7F28A1A71681}" dt="2025-02-19T18:33:03.757" v="1443" actId="680"/>
        <pc:sldMkLst>
          <pc:docMk/>
          <pc:sldMk cId="3144084377" sldId="521"/>
        </pc:sldMkLst>
      </pc:sldChg>
      <pc:sldChg chg="new">
        <pc:chgData name="Alyssa Pivirotto" userId="dfabcb7c-8811-4e4d-80fc-773b016eaa6f" providerId="ADAL" clId="{7DE43B10-3CC6-4523-A597-7F28A1A71681}" dt="2025-02-19T18:33:03.789" v="1444" actId="680"/>
        <pc:sldMkLst>
          <pc:docMk/>
          <pc:sldMk cId="2210422241" sldId="522"/>
        </pc:sldMkLst>
      </pc:sldChg>
      <pc:sldChg chg="new">
        <pc:chgData name="Alyssa Pivirotto" userId="dfabcb7c-8811-4e4d-80fc-773b016eaa6f" providerId="ADAL" clId="{7DE43B10-3CC6-4523-A597-7F28A1A71681}" dt="2025-02-19T18:33:03.825" v="1445" actId="680"/>
        <pc:sldMkLst>
          <pc:docMk/>
          <pc:sldMk cId="1450582230" sldId="523"/>
        </pc:sldMkLst>
      </pc:sldChg>
      <pc:sldChg chg="new">
        <pc:chgData name="Alyssa Pivirotto" userId="dfabcb7c-8811-4e4d-80fc-773b016eaa6f" providerId="ADAL" clId="{7DE43B10-3CC6-4523-A597-7F28A1A71681}" dt="2025-02-19T18:33:03.860" v="1446" actId="680"/>
        <pc:sldMkLst>
          <pc:docMk/>
          <pc:sldMk cId="3871418689" sldId="524"/>
        </pc:sldMkLst>
      </pc:sldChg>
      <pc:sldChg chg="new del">
        <pc:chgData name="Alyssa Pivirotto" userId="dfabcb7c-8811-4e4d-80fc-773b016eaa6f" providerId="ADAL" clId="{7DE43B10-3CC6-4523-A597-7F28A1A71681}" dt="2025-02-19T18:33:27.122" v="1486" actId="680"/>
        <pc:sldMkLst>
          <pc:docMk/>
          <pc:sldMk cId="125343882" sldId="525"/>
        </pc:sldMkLst>
      </pc:sldChg>
      <pc:sldChg chg="new del">
        <pc:chgData name="Alyssa Pivirotto" userId="dfabcb7c-8811-4e4d-80fc-773b016eaa6f" providerId="ADAL" clId="{7DE43B10-3CC6-4523-A597-7F28A1A71681}" dt="2025-02-19T18:33:26.973" v="1485" actId="680"/>
        <pc:sldMkLst>
          <pc:docMk/>
          <pc:sldMk cId="3465259590" sldId="526"/>
        </pc:sldMkLst>
      </pc:sldChg>
      <pc:sldChg chg="new del">
        <pc:chgData name="Alyssa Pivirotto" userId="dfabcb7c-8811-4e4d-80fc-773b016eaa6f" providerId="ADAL" clId="{7DE43B10-3CC6-4523-A597-7F28A1A71681}" dt="2025-02-19T18:33:26.792" v="1484" actId="680"/>
        <pc:sldMkLst>
          <pc:docMk/>
          <pc:sldMk cId="1800793294" sldId="527"/>
        </pc:sldMkLst>
      </pc:sldChg>
      <pc:sldChg chg="new del">
        <pc:chgData name="Alyssa Pivirotto" userId="dfabcb7c-8811-4e4d-80fc-773b016eaa6f" providerId="ADAL" clId="{7DE43B10-3CC6-4523-A597-7F28A1A71681}" dt="2025-02-19T18:33:26.642" v="1483" actId="680"/>
        <pc:sldMkLst>
          <pc:docMk/>
          <pc:sldMk cId="2251987290" sldId="528"/>
        </pc:sldMkLst>
      </pc:sldChg>
      <pc:sldChg chg="new del">
        <pc:chgData name="Alyssa Pivirotto" userId="dfabcb7c-8811-4e4d-80fc-773b016eaa6f" providerId="ADAL" clId="{7DE43B10-3CC6-4523-A597-7F28A1A71681}" dt="2025-02-19T18:33:26.460" v="1482" actId="680"/>
        <pc:sldMkLst>
          <pc:docMk/>
          <pc:sldMk cId="1333384458" sldId="529"/>
        </pc:sldMkLst>
      </pc:sldChg>
      <pc:sldChg chg="new del">
        <pc:chgData name="Alyssa Pivirotto" userId="dfabcb7c-8811-4e4d-80fc-773b016eaa6f" providerId="ADAL" clId="{7DE43B10-3CC6-4523-A597-7F28A1A71681}" dt="2025-02-19T18:33:26.302" v="1481" actId="680"/>
        <pc:sldMkLst>
          <pc:docMk/>
          <pc:sldMk cId="93779997" sldId="530"/>
        </pc:sldMkLst>
      </pc:sldChg>
      <pc:sldChg chg="new del">
        <pc:chgData name="Alyssa Pivirotto" userId="dfabcb7c-8811-4e4d-80fc-773b016eaa6f" providerId="ADAL" clId="{7DE43B10-3CC6-4523-A597-7F28A1A71681}" dt="2025-02-19T18:33:26.142" v="1480" actId="680"/>
        <pc:sldMkLst>
          <pc:docMk/>
          <pc:sldMk cId="2414925876" sldId="531"/>
        </pc:sldMkLst>
      </pc:sldChg>
      <pc:sldChg chg="new del">
        <pc:chgData name="Alyssa Pivirotto" userId="dfabcb7c-8811-4e4d-80fc-773b016eaa6f" providerId="ADAL" clId="{7DE43B10-3CC6-4523-A597-7F28A1A71681}" dt="2025-02-19T18:33:25.989" v="1479" actId="680"/>
        <pc:sldMkLst>
          <pc:docMk/>
          <pc:sldMk cId="2223963439" sldId="532"/>
        </pc:sldMkLst>
      </pc:sldChg>
      <pc:sldChg chg="new del">
        <pc:chgData name="Alyssa Pivirotto" userId="dfabcb7c-8811-4e4d-80fc-773b016eaa6f" providerId="ADAL" clId="{7DE43B10-3CC6-4523-A597-7F28A1A71681}" dt="2025-02-19T18:33:25.825" v="1478" actId="680"/>
        <pc:sldMkLst>
          <pc:docMk/>
          <pc:sldMk cId="2113045321" sldId="533"/>
        </pc:sldMkLst>
      </pc:sldChg>
      <pc:sldChg chg="new del">
        <pc:chgData name="Alyssa Pivirotto" userId="dfabcb7c-8811-4e4d-80fc-773b016eaa6f" providerId="ADAL" clId="{7DE43B10-3CC6-4523-A597-7F28A1A71681}" dt="2025-02-19T18:33:25.668" v="1477" actId="680"/>
        <pc:sldMkLst>
          <pc:docMk/>
          <pc:sldMk cId="1157369987" sldId="534"/>
        </pc:sldMkLst>
      </pc:sldChg>
      <pc:sldChg chg="new del">
        <pc:chgData name="Alyssa Pivirotto" userId="dfabcb7c-8811-4e4d-80fc-773b016eaa6f" providerId="ADAL" clId="{7DE43B10-3CC6-4523-A597-7F28A1A71681}" dt="2025-02-19T18:33:25.513" v="1476" actId="680"/>
        <pc:sldMkLst>
          <pc:docMk/>
          <pc:sldMk cId="747702141" sldId="535"/>
        </pc:sldMkLst>
      </pc:sldChg>
      <pc:sldChg chg="new del">
        <pc:chgData name="Alyssa Pivirotto" userId="dfabcb7c-8811-4e4d-80fc-773b016eaa6f" providerId="ADAL" clId="{7DE43B10-3CC6-4523-A597-7F28A1A71681}" dt="2025-02-19T18:33:25.392" v="1475" actId="680"/>
        <pc:sldMkLst>
          <pc:docMk/>
          <pc:sldMk cId="3887317319" sldId="536"/>
        </pc:sldMkLst>
      </pc:sldChg>
      <pc:sldChg chg="new del">
        <pc:chgData name="Alyssa Pivirotto" userId="dfabcb7c-8811-4e4d-80fc-773b016eaa6f" providerId="ADAL" clId="{7DE43B10-3CC6-4523-A597-7F28A1A71681}" dt="2025-02-19T18:33:25.214" v="1474" actId="680"/>
        <pc:sldMkLst>
          <pc:docMk/>
          <pc:sldMk cId="2367792509" sldId="537"/>
        </pc:sldMkLst>
      </pc:sldChg>
      <pc:sldChg chg="new del">
        <pc:chgData name="Alyssa Pivirotto" userId="dfabcb7c-8811-4e4d-80fc-773b016eaa6f" providerId="ADAL" clId="{7DE43B10-3CC6-4523-A597-7F28A1A71681}" dt="2025-02-19T18:33:25.062" v="1473" actId="680"/>
        <pc:sldMkLst>
          <pc:docMk/>
          <pc:sldMk cId="4152562765" sldId="538"/>
        </pc:sldMkLst>
      </pc:sldChg>
      <pc:sldChg chg="new del">
        <pc:chgData name="Alyssa Pivirotto" userId="dfabcb7c-8811-4e4d-80fc-773b016eaa6f" providerId="ADAL" clId="{7DE43B10-3CC6-4523-A597-7F28A1A71681}" dt="2025-02-19T18:33:24.929" v="1472" actId="680"/>
        <pc:sldMkLst>
          <pc:docMk/>
          <pc:sldMk cId="2449270979" sldId="539"/>
        </pc:sldMkLst>
      </pc:sldChg>
      <pc:sldChg chg="new del">
        <pc:chgData name="Alyssa Pivirotto" userId="dfabcb7c-8811-4e4d-80fc-773b016eaa6f" providerId="ADAL" clId="{7DE43B10-3CC6-4523-A597-7F28A1A71681}" dt="2025-02-19T18:33:24.753" v="1471" actId="680"/>
        <pc:sldMkLst>
          <pc:docMk/>
          <pc:sldMk cId="1652049936" sldId="540"/>
        </pc:sldMkLst>
      </pc:sldChg>
      <pc:sldChg chg="new del">
        <pc:chgData name="Alyssa Pivirotto" userId="dfabcb7c-8811-4e4d-80fc-773b016eaa6f" providerId="ADAL" clId="{7DE43B10-3CC6-4523-A597-7F28A1A71681}" dt="2025-02-19T18:33:24.599" v="1470" actId="680"/>
        <pc:sldMkLst>
          <pc:docMk/>
          <pc:sldMk cId="2908989805" sldId="541"/>
        </pc:sldMkLst>
      </pc:sldChg>
      <pc:sldChg chg="new del">
        <pc:chgData name="Alyssa Pivirotto" userId="dfabcb7c-8811-4e4d-80fc-773b016eaa6f" providerId="ADAL" clId="{7DE43B10-3CC6-4523-A597-7F28A1A71681}" dt="2025-02-19T18:33:24.454" v="1469" actId="680"/>
        <pc:sldMkLst>
          <pc:docMk/>
          <pc:sldMk cId="1315248279" sldId="542"/>
        </pc:sldMkLst>
      </pc:sldChg>
      <pc:sldChg chg="new del">
        <pc:chgData name="Alyssa Pivirotto" userId="dfabcb7c-8811-4e4d-80fc-773b016eaa6f" providerId="ADAL" clId="{7DE43B10-3CC6-4523-A597-7F28A1A71681}" dt="2025-02-19T18:33:24.142" v="1468" actId="680"/>
        <pc:sldMkLst>
          <pc:docMk/>
          <pc:sldMk cId="105585221" sldId="543"/>
        </pc:sldMkLst>
      </pc:sldChg>
      <pc:sldChg chg="new del">
        <pc:chgData name="Alyssa Pivirotto" userId="dfabcb7c-8811-4e4d-80fc-773b016eaa6f" providerId="ADAL" clId="{7DE43B10-3CC6-4523-A597-7F28A1A71681}" dt="2025-02-19T18:33:23.959" v="1467" actId="680"/>
        <pc:sldMkLst>
          <pc:docMk/>
          <pc:sldMk cId="1182845704" sldId="544"/>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89E453-2694-4DB0-BC3C-A510B611EE2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9443A2E-A661-4FAA-8319-1EB58651B425}">
      <dgm:prSet/>
      <dgm:spPr/>
      <dgm:t>
        <a:bodyPr/>
        <a:lstStyle/>
        <a:p>
          <a:pPr>
            <a:defRPr cap="all"/>
          </a:pPr>
          <a:r>
            <a:rPr lang="en-US"/>
            <a:t>Proposal</a:t>
          </a:r>
        </a:p>
      </dgm:t>
    </dgm:pt>
    <dgm:pt modelId="{B3BC3C16-154A-4D21-980C-40CB8C8BF8EF}" type="parTrans" cxnId="{011E99EA-0303-4450-BA9C-A1C3DEF57345}">
      <dgm:prSet/>
      <dgm:spPr/>
      <dgm:t>
        <a:bodyPr/>
        <a:lstStyle/>
        <a:p>
          <a:endParaRPr lang="en-US"/>
        </a:p>
      </dgm:t>
    </dgm:pt>
    <dgm:pt modelId="{F7BFEFF0-B50C-43E6-9501-7C6C39F9C394}" type="sibTrans" cxnId="{011E99EA-0303-4450-BA9C-A1C3DEF57345}">
      <dgm:prSet/>
      <dgm:spPr/>
      <dgm:t>
        <a:bodyPr/>
        <a:lstStyle/>
        <a:p>
          <a:endParaRPr lang="en-US"/>
        </a:p>
      </dgm:t>
    </dgm:pt>
    <dgm:pt modelId="{BE2EF2A9-2FDA-41AF-9A67-E2D5E7769346}">
      <dgm:prSet/>
      <dgm:spPr/>
      <dgm:t>
        <a:bodyPr/>
        <a:lstStyle/>
        <a:p>
          <a:pPr>
            <a:defRPr cap="all"/>
          </a:pPr>
          <a:r>
            <a:rPr lang="en-US"/>
            <a:t>Data Description and Exploration</a:t>
          </a:r>
        </a:p>
      </dgm:t>
    </dgm:pt>
    <dgm:pt modelId="{E774ADC6-320A-4691-897C-80CEDA03AD93}" type="parTrans" cxnId="{2222BE94-9838-473C-AB12-6F2C21C34607}">
      <dgm:prSet/>
      <dgm:spPr/>
      <dgm:t>
        <a:bodyPr/>
        <a:lstStyle/>
        <a:p>
          <a:endParaRPr lang="en-US"/>
        </a:p>
      </dgm:t>
    </dgm:pt>
    <dgm:pt modelId="{5FDD73CE-5C92-4FD8-BC6E-03C0B1E2E450}" type="sibTrans" cxnId="{2222BE94-9838-473C-AB12-6F2C21C34607}">
      <dgm:prSet/>
      <dgm:spPr/>
      <dgm:t>
        <a:bodyPr/>
        <a:lstStyle/>
        <a:p>
          <a:endParaRPr lang="en-US"/>
        </a:p>
      </dgm:t>
    </dgm:pt>
    <dgm:pt modelId="{B8FBF15B-6100-4D88-8BD0-FEE275656401}">
      <dgm:prSet/>
      <dgm:spPr/>
      <dgm:t>
        <a:bodyPr/>
        <a:lstStyle/>
        <a:p>
          <a:pPr>
            <a:defRPr cap="all"/>
          </a:pPr>
          <a:r>
            <a:rPr lang="en-US"/>
            <a:t>Comparative Methods Analysis</a:t>
          </a:r>
        </a:p>
      </dgm:t>
    </dgm:pt>
    <dgm:pt modelId="{A6D632F3-C134-4333-AA19-AD471071EF1B}" type="parTrans" cxnId="{F1F13085-07B8-4C12-8924-C50309998441}">
      <dgm:prSet/>
      <dgm:spPr/>
      <dgm:t>
        <a:bodyPr/>
        <a:lstStyle/>
        <a:p>
          <a:endParaRPr lang="en-US"/>
        </a:p>
      </dgm:t>
    </dgm:pt>
    <dgm:pt modelId="{871DAB71-7A88-45AC-B8EB-F8DAB24E015D}" type="sibTrans" cxnId="{F1F13085-07B8-4C12-8924-C50309998441}">
      <dgm:prSet/>
      <dgm:spPr/>
      <dgm:t>
        <a:bodyPr/>
        <a:lstStyle/>
        <a:p>
          <a:endParaRPr lang="en-US"/>
        </a:p>
      </dgm:t>
    </dgm:pt>
    <dgm:pt modelId="{2D4E1BBE-4534-4360-8616-F67F07479978}">
      <dgm:prSet/>
      <dgm:spPr/>
      <dgm:t>
        <a:bodyPr/>
        <a:lstStyle/>
        <a:p>
          <a:pPr>
            <a:defRPr cap="all"/>
          </a:pPr>
          <a:r>
            <a:rPr lang="en-US"/>
            <a:t>Final Presentation</a:t>
          </a:r>
        </a:p>
      </dgm:t>
    </dgm:pt>
    <dgm:pt modelId="{F2DAD7DB-915F-4384-8AB7-3C7E780320DC}" type="parTrans" cxnId="{A566FFD9-F9F7-4051-8EFA-BA8522F177D4}">
      <dgm:prSet/>
      <dgm:spPr/>
      <dgm:t>
        <a:bodyPr/>
        <a:lstStyle/>
        <a:p>
          <a:endParaRPr lang="en-US"/>
        </a:p>
      </dgm:t>
    </dgm:pt>
    <dgm:pt modelId="{83CE0E8C-FA43-415D-A223-08888199E667}" type="sibTrans" cxnId="{A566FFD9-F9F7-4051-8EFA-BA8522F177D4}">
      <dgm:prSet/>
      <dgm:spPr/>
      <dgm:t>
        <a:bodyPr/>
        <a:lstStyle/>
        <a:p>
          <a:endParaRPr lang="en-US"/>
        </a:p>
      </dgm:t>
    </dgm:pt>
    <dgm:pt modelId="{2F23E41C-CCFF-4BB5-A4BE-C015D82F7602}">
      <dgm:prSet/>
      <dgm:spPr/>
      <dgm:t>
        <a:bodyPr/>
        <a:lstStyle/>
        <a:p>
          <a:pPr>
            <a:defRPr cap="all"/>
          </a:pPr>
          <a:r>
            <a:rPr lang="en-US"/>
            <a:t>Final Paper</a:t>
          </a:r>
        </a:p>
      </dgm:t>
    </dgm:pt>
    <dgm:pt modelId="{86BD9FE5-6AED-4D5D-AADC-BB5E5D7802B7}" type="parTrans" cxnId="{5F422719-81E2-4B68-ABB5-9B97BE28076A}">
      <dgm:prSet/>
      <dgm:spPr/>
      <dgm:t>
        <a:bodyPr/>
        <a:lstStyle/>
        <a:p>
          <a:endParaRPr lang="en-US"/>
        </a:p>
      </dgm:t>
    </dgm:pt>
    <dgm:pt modelId="{5E508E9A-B99B-4FCC-8C9D-6987AAB5E2C5}" type="sibTrans" cxnId="{5F422719-81E2-4B68-ABB5-9B97BE28076A}">
      <dgm:prSet/>
      <dgm:spPr/>
      <dgm:t>
        <a:bodyPr/>
        <a:lstStyle/>
        <a:p>
          <a:endParaRPr lang="en-US"/>
        </a:p>
      </dgm:t>
    </dgm:pt>
    <dgm:pt modelId="{9719102B-822A-42C9-BCE5-1F90A05C8892}" type="pres">
      <dgm:prSet presAssocID="{7989E453-2694-4DB0-BC3C-A510B611EE23}" presName="root" presStyleCnt="0">
        <dgm:presLayoutVars>
          <dgm:dir/>
          <dgm:resizeHandles val="exact"/>
        </dgm:presLayoutVars>
      </dgm:prSet>
      <dgm:spPr/>
    </dgm:pt>
    <dgm:pt modelId="{C44A6A43-3A37-4F32-AF15-4FF00CADFF56}" type="pres">
      <dgm:prSet presAssocID="{99443A2E-A661-4FAA-8319-1EB58651B425}" presName="compNode" presStyleCnt="0"/>
      <dgm:spPr/>
    </dgm:pt>
    <dgm:pt modelId="{25AD01F8-85AC-4A35-8077-0F304216004C}" type="pres">
      <dgm:prSet presAssocID="{99443A2E-A661-4FAA-8319-1EB58651B425}" presName="iconBgRect" presStyleLbl="bgShp" presStyleIdx="0" presStyleCnt="5"/>
      <dgm:spPr>
        <a:prstGeom prst="round2DiagRect">
          <a:avLst>
            <a:gd name="adj1" fmla="val 29727"/>
            <a:gd name="adj2" fmla="val 0"/>
          </a:avLst>
        </a:prstGeom>
      </dgm:spPr>
    </dgm:pt>
    <dgm:pt modelId="{624A41A8-F210-48CE-887B-D841AC7A1939}" type="pres">
      <dgm:prSet presAssocID="{99443A2E-A661-4FAA-8319-1EB58651B42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3E2DAD5-AB09-4590-AF2C-07CDA069F76A}" type="pres">
      <dgm:prSet presAssocID="{99443A2E-A661-4FAA-8319-1EB58651B425}" presName="spaceRect" presStyleCnt="0"/>
      <dgm:spPr/>
    </dgm:pt>
    <dgm:pt modelId="{103BBDFA-5338-47B9-956B-9805175E78BB}" type="pres">
      <dgm:prSet presAssocID="{99443A2E-A661-4FAA-8319-1EB58651B425}" presName="textRect" presStyleLbl="revTx" presStyleIdx="0" presStyleCnt="5">
        <dgm:presLayoutVars>
          <dgm:chMax val="1"/>
          <dgm:chPref val="1"/>
        </dgm:presLayoutVars>
      </dgm:prSet>
      <dgm:spPr/>
    </dgm:pt>
    <dgm:pt modelId="{DC4CDC8C-DAB2-4CC4-A432-3C19FCCA3864}" type="pres">
      <dgm:prSet presAssocID="{F7BFEFF0-B50C-43E6-9501-7C6C39F9C394}" presName="sibTrans" presStyleCnt="0"/>
      <dgm:spPr/>
    </dgm:pt>
    <dgm:pt modelId="{D7FE379E-BF8D-4D8A-BE32-4E5A191442C6}" type="pres">
      <dgm:prSet presAssocID="{BE2EF2A9-2FDA-41AF-9A67-E2D5E7769346}" presName="compNode" presStyleCnt="0"/>
      <dgm:spPr/>
    </dgm:pt>
    <dgm:pt modelId="{F3F26AA1-516D-4E64-9D04-0CB38ACBA97F}" type="pres">
      <dgm:prSet presAssocID="{BE2EF2A9-2FDA-41AF-9A67-E2D5E7769346}" presName="iconBgRect" presStyleLbl="bgShp" presStyleIdx="1" presStyleCnt="5"/>
      <dgm:spPr>
        <a:prstGeom prst="round2DiagRect">
          <a:avLst>
            <a:gd name="adj1" fmla="val 29727"/>
            <a:gd name="adj2" fmla="val 0"/>
          </a:avLst>
        </a:prstGeom>
      </dgm:spPr>
    </dgm:pt>
    <dgm:pt modelId="{A03DF9D5-5E6F-4075-B1D3-E0F5B2443709}" type="pres">
      <dgm:prSet presAssocID="{BE2EF2A9-2FDA-41AF-9A67-E2D5E77693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19384F0-4BAF-482B-98EF-096F9CA0CCCD}" type="pres">
      <dgm:prSet presAssocID="{BE2EF2A9-2FDA-41AF-9A67-E2D5E7769346}" presName="spaceRect" presStyleCnt="0"/>
      <dgm:spPr/>
    </dgm:pt>
    <dgm:pt modelId="{45EB51AA-8141-4B53-9FE0-B7F014A78917}" type="pres">
      <dgm:prSet presAssocID="{BE2EF2A9-2FDA-41AF-9A67-E2D5E7769346}" presName="textRect" presStyleLbl="revTx" presStyleIdx="1" presStyleCnt="5">
        <dgm:presLayoutVars>
          <dgm:chMax val="1"/>
          <dgm:chPref val="1"/>
        </dgm:presLayoutVars>
      </dgm:prSet>
      <dgm:spPr/>
    </dgm:pt>
    <dgm:pt modelId="{CBF9D824-194F-4C63-811D-F7ACB2FA9BF9}" type="pres">
      <dgm:prSet presAssocID="{5FDD73CE-5C92-4FD8-BC6E-03C0B1E2E450}" presName="sibTrans" presStyleCnt="0"/>
      <dgm:spPr/>
    </dgm:pt>
    <dgm:pt modelId="{4F404372-EF21-41BA-B6DE-6896D1694456}" type="pres">
      <dgm:prSet presAssocID="{B8FBF15B-6100-4D88-8BD0-FEE275656401}" presName="compNode" presStyleCnt="0"/>
      <dgm:spPr/>
    </dgm:pt>
    <dgm:pt modelId="{3F020D6F-8B8C-4BFF-981E-5B159098B532}" type="pres">
      <dgm:prSet presAssocID="{B8FBF15B-6100-4D88-8BD0-FEE275656401}" presName="iconBgRect" presStyleLbl="bgShp" presStyleIdx="2" presStyleCnt="5"/>
      <dgm:spPr>
        <a:prstGeom prst="round2DiagRect">
          <a:avLst>
            <a:gd name="adj1" fmla="val 29727"/>
            <a:gd name="adj2" fmla="val 0"/>
          </a:avLst>
        </a:prstGeom>
      </dgm:spPr>
    </dgm:pt>
    <dgm:pt modelId="{C17726C6-D408-4E88-A0C9-A64ED4975076}" type="pres">
      <dgm:prSet presAssocID="{B8FBF15B-6100-4D88-8BD0-FEE2756564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5231639-447C-48C8-ABE5-1AC5F684BF14}" type="pres">
      <dgm:prSet presAssocID="{B8FBF15B-6100-4D88-8BD0-FEE275656401}" presName="spaceRect" presStyleCnt="0"/>
      <dgm:spPr/>
    </dgm:pt>
    <dgm:pt modelId="{CCD6C9C5-CF43-4857-869B-B34829CCFE1C}" type="pres">
      <dgm:prSet presAssocID="{B8FBF15B-6100-4D88-8BD0-FEE275656401}" presName="textRect" presStyleLbl="revTx" presStyleIdx="2" presStyleCnt="5">
        <dgm:presLayoutVars>
          <dgm:chMax val="1"/>
          <dgm:chPref val="1"/>
        </dgm:presLayoutVars>
      </dgm:prSet>
      <dgm:spPr/>
    </dgm:pt>
    <dgm:pt modelId="{7452F00C-95B5-4AD8-B310-13FD46C4E741}" type="pres">
      <dgm:prSet presAssocID="{871DAB71-7A88-45AC-B8EB-F8DAB24E015D}" presName="sibTrans" presStyleCnt="0"/>
      <dgm:spPr/>
    </dgm:pt>
    <dgm:pt modelId="{2A6CF118-AAB5-40A4-A95E-15B0AB0D6493}" type="pres">
      <dgm:prSet presAssocID="{2D4E1BBE-4534-4360-8616-F67F07479978}" presName="compNode" presStyleCnt="0"/>
      <dgm:spPr/>
    </dgm:pt>
    <dgm:pt modelId="{F90DBA40-2FBB-4DB9-8C08-AA5EEC7DEC58}" type="pres">
      <dgm:prSet presAssocID="{2D4E1BBE-4534-4360-8616-F67F07479978}" presName="iconBgRect" presStyleLbl="bgShp" presStyleIdx="3" presStyleCnt="5"/>
      <dgm:spPr>
        <a:prstGeom prst="round2DiagRect">
          <a:avLst>
            <a:gd name="adj1" fmla="val 29727"/>
            <a:gd name="adj2" fmla="val 0"/>
          </a:avLst>
        </a:prstGeom>
      </dgm:spPr>
    </dgm:pt>
    <dgm:pt modelId="{9E115E5B-4775-4356-91DE-E52EA18B8706}" type="pres">
      <dgm:prSet presAssocID="{2D4E1BBE-4534-4360-8616-F67F07479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69532B4-08EC-4583-9A57-8767729B7E8D}" type="pres">
      <dgm:prSet presAssocID="{2D4E1BBE-4534-4360-8616-F67F07479978}" presName="spaceRect" presStyleCnt="0"/>
      <dgm:spPr/>
    </dgm:pt>
    <dgm:pt modelId="{4B80E6D5-1F44-4AB5-97DC-CBB3CE7791B6}" type="pres">
      <dgm:prSet presAssocID="{2D4E1BBE-4534-4360-8616-F67F07479978}" presName="textRect" presStyleLbl="revTx" presStyleIdx="3" presStyleCnt="5">
        <dgm:presLayoutVars>
          <dgm:chMax val="1"/>
          <dgm:chPref val="1"/>
        </dgm:presLayoutVars>
      </dgm:prSet>
      <dgm:spPr/>
    </dgm:pt>
    <dgm:pt modelId="{5C2AAB24-193E-4C7E-9694-E1A6DD351C8C}" type="pres">
      <dgm:prSet presAssocID="{83CE0E8C-FA43-415D-A223-08888199E667}" presName="sibTrans" presStyleCnt="0"/>
      <dgm:spPr/>
    </dgm:pt>
    <dgm:pt modelId="{9A733335-89E9-4FCA-B33A-AFC63ADE8469}" type="pres">
      <dgm:prSet presAssocID="{2F23E41C-CCFF-4BB5-A4BE-C015D82F7602}" presName="compNode" presStyleCnt="0"/>
      <dgm:spPr/>
    </dgm:pt>
    <dgm:pt modelId="{A1A1BFDA-6308-4D64-A825-1F95F5884843}" type="pres">
      <dgm:prSet presAssocID="{2F23E41C-CCFF-4BB5-A4BE-C015D82F7602}" presName="iconBgRect" presStyleLbl="bgShp" presStyleIdx="4" presStyleCnt="5"/>
      <dgm:spPr>
        <a:prstGeom prst="round2DiagRect">
          <a:avLst>
            <a:gd name="adj1" fmla="val 29727"/>
            <a:gd name="adj2" fmla="val 0"/>
          </a:avLst>
        </a:prstGeom>
      </dgm:spPr>
    </dgm:pt>
    <dgm:pt modelId="{5EDCDA90-B521-4B11-A16C-331EB695C0C5}" type="pres">
      <dgm:prSet presAssocID="{2F23E41C-CCFF-4BB5-A4BE-C015D82F76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EF9D463-D8A5-4CB8-83E8-4D2C2DE4732F}" type="pres">
      <dgm:prSet presAssocID="{2F23E41C-CCFF-4BB5-A4BE-C015D82F7602}" presName="spaceRect" presStyleCnt="0"/>
      <dgm:spPr/>
    </dgm:pt>
    <dgm:pt modelId="{27480CB7-187C-4039-9125-97036B741FCD}" type="pres">
      <dgm:prSet presAssocID="{2F23E41C-CCFF-4BB5-A4BE-C015D82F7602}" presName="textRect" presStyleLbl="revTx" presStyleIdx="4" presStyleCnt="5">
        <dgm:presLayoutVars>
          <dgm:chMax val="1"/>
          <dgm:chPref val="1"/>
        </dgm:presLayoutVars>
      </dgm:prSet>
      <dgm:spPr/>
    </dgm:pt>
  </dgm:ptLst>
  <dgm:cxnLst>
    <dgm:cxn modelId="{5F422719-81E2-4B68-ABB5-9B97BE28076A}" srcId="{7989E453-2694-4DB0-BC3C-A510B611EE23}" destId="{2F23E41C-CCFF-4BB5-A4BE-C015D82F7602}" srcOrd="4" destOrd="0" parTransId="{86BD9FE5-6AED-4D5D-AADC-BB5E5D7802B7}" sibTransId="{5E508E9A-B99B-4FCC-8C9D-6987AAB5E2C5}"/>
    <dgm:cxn modelId="{E51BF324-8FDE-444C-9F6F-EE2F4410CF7A}" type="presOf" srcId="{7989E453-2694-4DB0-BC3C-A510B611EE23}" destId="{9719102B-822A-42C9-BCE5-1F90A05C8892}" srcOrd="0" destOrd="0" presId="urn:microsoft.com/office/officeart/2018/5/layout/IconLeafLabelList"/>
    <dgm:cxn modelId="{3B128E2E-CCFC-4C67-8536-CE2DEBB45D13}" type="presOf" srcId="{BE2EF2A9-2FDA-41AF-9A67-E2D5E7769346}" destId="{45EB51AA-8141-4B53-9FE0-B7F014A78917}" srcOrd="0" destOrd="0" presId="urn:microsoft.com/office/officeart/2018/5/layout/IconLeafLabelList"/>
    <dgm:cxn modelId="{FE1A7A37-4D3A-4657-A4EA-238A50E0A745}" type="presOf" srcId="{2F23E41C-CCFF-4BB5-A4BE-C015D82F7602}" destId="{27480CB7-187C-4039-9125-97036B741FCD}" srcOrd="0" destOrd="0" presId="urn:microsoft.com/office/officeart/2018/5/layout/IconLeafLabelList"/>
    <dgm:cxn modelId="{1FDFA46F-9497-4FCF-A1AA-9BFDA92F5A5C}" type="presOf" srcId="{99443A2E-A661-4FAA-8319-1EB58651B425}" destId="{103BBDFA-5338-47B9-956B-9805175E78BB}" srcOrd="0" destOrd="0" presId="urn:microsoft.com/office/officeart/2018/5/layout/IconLeafLabelList"/>
    <dgm:cxn modelId="{F1F13085-07B8-4C12-8924-C50309998441}" srcId="{7989E453-2694-4DB0-BC3C-A510B611EE23}" destId="{B8FBF15B-6100-4D88-8BD0-FEE275656401}" srcOrd="2" destOrd="0" parTransId="{A6D632F3-C134-4333-AA19-AD471071EF1B}" sibTransId="{871DAB71-7A88-45AC-B8EB-F8DAB24E015D}"/>
    <dgm:cxn modelId="{2222BE94-9838-473C-AB12-6F2C21C34607}" srcId="{7989E453-2694-4DB0-BC3C-A510B611EE23}" destId="{BE2EF2A9-2FDA-41AF-9A67-E2D5E7769346}" srcOrd="1" destOrd="0" parTransId="{E774ADC6-320A-4691-897C-80CEDA03AD93}" sibTransId="{5FDD73CE-5C92-4FD8-BC6E-03C0B1E2E450}"/>
    <dgm:cxn modelId="{CF8A0FA9-F756-406F-9DB6-9092164861FF}" type="presOf" srcId="{B8FBF15B-6100-4D88-8BD0-FEE275656401}" destId="{CCD6C9C5-CF43-4857-869B-B34829CCFE1C}" srcOrd="0" destOrd="0" presId="urn:microsoft.com/office/officeart/2018/5/layout/IconLeafLabelList"/>
    <dgm:cxn modelId="{A566FFD9-F9F7-4051-8EFA-BA8522F177D4}" srcId="{7989E453-2694-4DB0-BC3C-A510B611EE23}" destId="{2D4E1BBE-4534-4360-8616-F67F07479978}" srcOrd="3" destOrd="0" parTransId="{F2DAD7DB-915F-4384-8AB7-3C7E780320DC}" sibTransId="{83CE0E8C-FA43-415D-A223-08888199E667}"/>
    <dgm:cxn modelId="{392045E1-02C0-4B45-9269-F866DE2D80FF}" type="presOf" srcId="{2D4E1BBE-4534-4360-8616-F67F07479978}" destId="{4B80E6D5-1F44-4AB5-97DC-CBB3CE7791B6}" srcOrd="0" destOrd="0" presId="urn:microsoft.com/office/officeart/2018/5/layout/IconLeafLabelList"/>
    <dgm:cxn modelId="{011E99EA-0303-4450-BA9C-A1C3DEF57345}" srcId="{7989E453-2694-4DB0-BC3C-A510B611EE23}" destId="{99443A2E-A661-4FAA-8319-1EB58651B425}" srcOrd="0" destOrd="0" parTransId="{B3BC3C16-154A-4D21-980C-40CB8C8BF8EF}" sibTransId="{F7BFEFF0-B50C-43E6-9501-7C6C39F9C394}"/>
    <dgm:cxn modelId="{AE40C942-548C-43E9-9B04-2B45621F7224}" type="presParOf" srcId="{9719102B-822A-42C9-BCE5-1F90A05C8892}" destId="{C44A6A43-3A37-4F32-AF15-4FF00CADFF56}" srcOrd="0" destOrd="0" presId="urn:microsoft.com/office/officeart/2018/5/layout/IconLeafLabelList"/>
    <dgm:cxn modelId="{B9FE7C2A-71AC-4105-AEC1-E551459DCD23}" type="presParOf" srcId="{C44A6A43-3A37-4F32-AF15-4FF00CADFF56}" destId="{25AD01F8-85AC-4A35-8077-0F304216004C}" srcOrd="0" destOrd="0" presId="urn:microsoft.com/office/officeart/2018/5/layout/IconLeafLabelList"/>
    <dgm:cxn modelId="{7EF5991B-E246-4679-A86D-EBF23FCDD855}" type="presParOf" srcId="{C44A6A43-3A37-4F32-AF15-4FF00CADFF56}" destId="{624A41A8-F210-48CE-887B-D841AC7A1939}" srcOrd="1" destOrd="0" presId="urn:microsoft.com/office/officeart/2018/5/layout/IconLeafLabelList"/>
    <dgm:cxn modelId="{AD1585C7-F57E-4200-9C39-EDD6103276ED}" type="presParOf" srcId="{C44A6A43-3A37-4F32-AF15-4FF00CADFF56}" destId="{43E2DAD5-AB09-4590-AF2C-07CDA069F76A}" srcOrd="2" destOrd="0" presId="urn:microsoft.com/office/officeart/2018/5/layout/IconLeafLabelList"/>
    <dgm:cxn modelId="{AB09AF19-49CF-4ED3-B183-D781BF8DCD1B}" type="presParOf" srcId="{C44A6A43-3A37-4F32-AF15-4FF00CADFF56}" destId="{103BBDFA-5338-47B9-956B-9805175E78BB}" srcOrd="3" destOrd="0" presId="urn:microsoft.com/office/officeart/2018/5/layout/IconLeafLabelList"/>
    <dgm:cxn modelId="{296C7C85-3C99-4664-ACBD-76F87744B5A1}" type="presParOf" srcId="{9719102B-822A-42C9-BCE5-1F90A05C8892}" destId="{DC4CDC8C-DAB2-4CC4-A432-3C19FCCA3864}" srcOrd="1" destOrd="0" presId="urn:microsoft.com/office/officeart/2018/5/layout/IconLeafLabelList"/>
    <dgm:cxn modelId="{A2381F37-1E65-4D2A-A8EB-9637FBB4450B}" type="presParOf" srcId="{9719102B-822A-42C9-BCE5-1F90A05C8892}" destId="{D7FE379E-BF8D-4D8A-BE32-4E5A191442C6}" srcOrd="2" destOrd="0" presId="urn:microsoft.com/office/officeart/2018/5/layout/IconLeafLabelList"/>
    <dgm:cxn modelId="{8AFDAB71-EE16-4E5B-AB83-041F0084DE26}" type="presParOf" srcId="{D7FE379E-BF8D-4D8A-BE32-4E5A191442C6}" destId="{F3F26AA1-516D-4E64-9D04-0CB38ACBA97F}" srcOrd="0" destOrd="0" presId="urn:microsoft.com/office/officeart/2018/5/layout/IconLeafLabelList"/>
    <dgm:cxn modelId="{1E2102DD-3232-49AF-81B6-1378BD5CF7A7}" type="presParOf" srcId="{D7FE379E-BF8D-4D8A-BE32-4E5A191442C6}" destId="{A03DF9D5-5E6F-4075-B1D3-E0F5B2443709}" srcOrd="1" destOrd="0" presId="urn:microsoft.com/office/officeart/2018/5/layout/IconLeafLabelList"/>
    <dgm:cxn modelId="{43D99732-97A9-404B-92EE-59137DA59D44}" type="presParOf" srcId="{D7FE379E-BF8D-4D8A-BE32-4E5A191442C6}" destId="{D19384F0-4BAF-482B-98EF-096F9CA0CCCD}" srcOrd="2" destOrd="0" presId="urn:microsoft.com/office/officeart/2018/5/layout/IconLeafLabelList"/>
    <dgm:cxn modelId="{EC8926D7-6591-4053-93E9-8E7A5BE3272F}" type="presParOf" srcId="{D7FE379E-BF8D-4D8A-BE32-4E5A191442C6}" destId="{45EB51AA-8141-4B53-9FE0-B7F014A78917}" srcOrd="3" destOrd="0" presId="urn:microsoft.com/office/officeart/2018/5/layout/IconLeafLabelList"/>
    <dgm:cxn modelId="{14C36436-56A0-4D4D-AAC2-F29C4599424A}" type="presParOf" srcId="{9719102B-822A-42C9-BCE5-1F90A05C8892}" destId="{CBF9D824-194F-4C63-811D-F7ACB2FA9BF9}" srcOrd="3" destOrd="0" presId="urn:microsoft.com/office/officeart/2018/5/layout/IconLeafLabelList"/>
    <dgm:cxn modelId="{BF0E70C6-B5E2-466B-8E29-A6983E986174}" type="presParOf" srcId="{9719102B-822A-42C9-BCE5-1F90A05C8892}" destId="{4F404372-EF21-41BA-B6DE-6896D1694456}" srcOrd="4" destOrd="0" presId="urn:microsoft.com/office/officeart/2018/5/layout/IconLeafLabelList"/>
    <dgm:cxn modelId="{9EB12AF0-D3B0-4547-AFD5-D93D5E6F73C2}" type="presParOf" srcId="{4F404372-EF21-41BA-B6DE-6896D1694456}" destId="{3F020D6F-8B8C-4BFF-981E-5B159098B532}" srcOrd="0" destOrd="0" presId="urn:microsoft.com/office/officeart/2018/5/layout/IconLeafLabelList"/>
    <dgm:cxn modelId="{1B42A206-BBB2-4056-8C9C-47FDB7AFF1B7}" type="presParOf" srcId="{4F404372-EF21-41BA-B6DE-6896D1694456}" destId="{C17726C6-D408-4E88-A0C9-A64ED4975076}" srcOrd="1" destOrd="0" presId="urn:microsoft.com/office/officeart/2018/5/layout/IconLeafLabelList"/>
    <dgm:cxn modelId="{FECCBE89-C81B-42F5-ABE1-E1F65D30C6F9}" type="presParOf" srcId="{4F404372-EF21-41BA-B6DE-6896D1694456}" destId="{95231639-447C-48C8-ABE5-1AC5F684BF14}" srcOrd="2" destOrd="0" presId="urn:microsoft.com/office/officeart/2018/5/layout/IconLeafLabelList"/>
    <dgm:cxn modelId="{4C10A4A3-BA2A-4659-9606-E51F807C5B08}" type="presParOf" srcId="{4F404372-EF21-41BA-B6DE-6896D1694456}" destId="{CCD6C9C5-CF43-4857-869B-B34829CCFE1C}" srcOrd="3" destOrd="0" presId="urn:microsoft.com/office/officeart/2018/5/layout/IconLeafLabelList"/>
    <dgm:cxn modelId="{5141A538-20ED-4ADB-99E7-6CF540D42EC9}" type="presParOf" srcId="{9719102B-822A-42C9-BCE5-1F90A05C8892}" destId="{7452F00C-95B5-4AD8-B310-13FD46C4E741}" srcOrd="5" destOrd="0" presId="urn:microsoft.com/office/officeart/2018/5/layout/IconLeafLabelList"/>
    <dgm:cxn modelId="{ADC1EE5D-8001-450B-B6C0-F8EBABB2125C}" type="presParOf" srcId="{9719102B-822A-42C9-BCE5-1F90A05C8892}" destId="{2A6CF118-AAB5-40A4-A95E-15B0AB0D6493}" srcOrd="6" destOrd="0" presId="urn:microsoft.com/office/officeart/2018/5/layout/IconLeafLabelList"/>
    <dgm:cxn modelId="{CE9FBCEC-0439-42BA-BB75-BE26739592FC}" type="presParOf" srcId="{2A6CF118-AAB5-40A4-A95E-15B0AB0D6493}" destId="{F90DBA40-2FBB-4DB9-8C08-AA5EEC7DEC58}" srcOrd="0" destOrd="0" presId="urn:microsoft.com/office/officeart/2018/5/layout/IconLeafLabelList"/>
    <dgm:cxn modelId="{02D8C775-7CC5-41D3-8461-C9FF726BCC0A}" type="presParOf" srcId="{2A6CF118-AAB5-40A4-A95E-15B0AB0D6493}" destId="{9E115E5B-4775-4356-91DE-E52EA18B8706}" srcOrd="1" destOrd="0" presId="urn:microsoft.com/office/officeart/2018/5/layout/IconLeafLabelList"/>
    <dgm:cxn modelId="{06D99DEF-5B4D-42F6-BCB1-9BDBB6A52E4A}" type="presParOf" srcId="{2A6CF118-AAB5-40A4-A95E-15B0AB0D6493}" destId="{B69532B4-08EC-4583-9A57-8767729B7E8D}" srcOrd="2" destOrd="0" presId="urn:microsoft.com/office/officeart/2018/5/layout/IconLeafLabelList"/>
    <dgm:cxn modelId="{AFA9047B-48D4-42D1-9F0A-4ED5B44D63F7}" type="presParOf" srcId="{2A6CF118-AAB5-40A4-A95E-15B0AB0D6493}" destId="{4B80E6D5-1F44-4AB5-97DC-CBB3CE7791B6}" srcOrd="3" destOrd="0" presId="urn:microsoft.com/office/officeart/2018/5/layout/IconLeafLabelList"/>
    <dgm:cxn modelId="{BC1E5862-6C89-4F9E-9FA9-0D95CBB224A8}" type="presParOf" srcId="{9719102B-822A-42C9-BCE5-1F90A05C8892}" destId="{5C2AAB24-193E-4C7E-9694-E1A6DD351C8C}" srcOrd="7" destOrd="0" presId="urn:microsoft.com/office/officeart/2018/5/layout/IconLeafLabelList"/>
    <dgm:cxn modelId="{F139B9CE-FA8C-4770-A81D-F5D37CC1B0E3}" type="presParOf" srcId="{9719102B-822A-42C9-BCE5-1F90A05C8892}" destId="{9A733335-89E9-4FCA-B33A-AFC63ADE8469}" srcOrd="8" destOrd="0" presId="urn:microsoft.com/office/officeart/2018/5/layout/IconLeafLabelList"/>
    <dgm:cxn modelId="{9C86B904-BC41-4A5E-A714-48CB681DC97C}" type="presParOf" srcId="{9A733335-89E9-4FCA-B33A-AFC63ADE8469}" destId="{A1A1BFDA-6308-4D64-A825-1F95F5884843}" srcOrd="0" destOrd="0" presId="urn:microsoft.com/office/officeart/2018/5/layout/IconLeafLabelList"/>
    <dgm:cxn modelId="{336EAC0E-1291-43FA-A152-8220D69B977C}" type="presParOf" srcId="{9A733335-89E9-4FCA-B33A-AFC63ADE8469}" destId="{5EDCDA90-B521-4B11-A16C-331EB695C0C5}" srcOrd="1" destOrd="0" presId="urn:microsoft.com/office/officeart/2018/5/layout/IconLeafLabelList"/>
    <dgm:cxn modelId="{4310BB3A-4D5B-48A3-A64E-815224821D68}" type="presParOf" srcId="{9A733335-89E9-4FCA-B33A-AFC63ADE8469}" destId="{3EF9D463-D8A5-4CB8-83E8-4D2C2DE4732F}" srcOrd="2" destOrd="0" presId="urn:microsoft.com/office/officeart/2018/5/layout/IconLeafLabelList"/>
    <dgm:cxn modelId="{117FC00C-453F-4D09-935B-286E0AF3DEE5}" type="presParOf" srcId="{9A733335-89E9-4FCA-B33A-AFC63ADE8469}" destId="{27480CB7-187C-4039-9125-97036B741FCD}"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D01F8-85AC-4A35-8077-0F304216004C}">
      <dsp:nvSpPr>
        <dsp:cNvPr id="0" name=""/>
        <dsp:cNvSpPr/>
      </dsp:nvSpPr>
      <dsp:spPr>
        <a:xfrm>
          <a:off x="684914" y="1016402"/>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A41A8-F210-48CE-887B-D841AC7A1939}">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3BBDFA-5338-47B9-956B-9805175E78BB}">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Proposal</a:t>
          </a:r>
        </a:p>
      </dsp:txBody>
      <dsp:txXfrm>
        <a:off x="333914" y="2456402"/>
        <a:ext cx="1800000" cy="720000"/>
      </dsp:txXfrm>
    </dsp:sp>
    <dsp:sp modelId="{F3F26AA1-516D-4E64-9D04-0CB38ACBA97F}">
      <dsp:nvSpPr>
        <dsp:cNvPr id="0" name=""/>
        <dsp:cNvSpPr/>
      </dsp:nvSpPr>
      <dsp:spPr>
        <a:xfrm>
          <a:off x="2799914" y="1016402"/>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3DF9D5-5E6F-4075-B1D3-E0F5B2443709}">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EB51AA-8141-4B53-9FE0-B7F014A78917}">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Data Description and Exploration</a:t>
          </a:r>
        </a:p>
      </dsp:txBody>
      <dsp:txXfrm>
        <a:off x="2448914" y="2456402"/>
        <a:ext cx="1800000" cy="720000"/>
      </dsp:txXfrm>
    </dsp:sp>
    <dsp:sp modelId="{3F020D6F-8B8C-4BFF-981E-5B159098B532}">
      <dsp:nvSpPr>
        <dsp:cNvPr id="0" name=""/>
        <dsp:cNvSpPr/>
      </dsp:nvSpPr>
      <dsp:spPr>
        <a:xfrm>
          <a:off x="4914914" y="1016402"/>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726C6-D408-4E88-A0C9-A64ED4975076}">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D6C9C5-CF43-4857-869B-B34829CCFE1C}">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Comparative Methods Analysis</a:t>
          </a:r>
        </a:p>
      </dsp:txBody>
      <dsp:txXfrm>
        <a:off x="4563914" y="2456402"/>
        <a:ext cx="1800000" cy="720000"/>
      </dsp:txXfrm>
    </dsp:sp>
    <dsp:sp modelId="{F90DBA40-2FBB-4DB9-8C08-AA5EEC7DEC58}">
      <dsp:nvSpPr>
        <dsp:cNvPr id="0" name=""/>
        <dsp:cNvSpPr/>
      </dsp:nvSpPr>
      <dsp:spPr>
        <a:xfrm>
          <a:off x="7029914" y="1016402"/>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115E5B-4775-4356-91DE-E52EA18B8706}">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0E6D5-1F44-4AB5-97DC-CBB3CE7791B6}">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Presentation</a:t>
          </a:r>
        </a:p>
      </dsp:txBody>
      <dsp:txXfrm>
        <a:off x="6678914" y="2456402"/>
        <a:ext cx="1800000" cy="720000"/>
      </dsp:txXfrm>
    </dsp:sp>
    <dsp:sp modelId="{A1A1BFDA-6308-4D64-A825-1F95F5884843}">
      <dsp:nvSpPr>
        <dsp:cNvPr id="0" name=""/>
        <dsp:cNvSpPr/>
      </dsp:nvSpPr>
      <dsp:spPr>
        <a:xfrm>
          <a:off x="9144914" y="1016402"/>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DCDA90-B521-4B11-A16C-331EB695C0C5}">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80CB7-187C-4039-9125-97036B741FCD}">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Final Paper</a:t>
          </a:r>
        </a:p>
      </dsp:txBody>
      <dsp:txXfrm>
        <a:off x="8793914" y="2456402"/>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35F-9F36-F984-0EBF-A004A71328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83537F-306E-721E-773A-7C0800AE03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BEC0E4-3B93-08A0-04F6-93BC13BDF1DE}"/>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4D358FB7-18D1-0F12-223A-DF2008A1E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A3C60-80AA-CDB4-9966-017EDE029174}"/>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237810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013A1-02C9-3508-B305-6E4F86C154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C7696E-A35A-B34E-0859-40BA3F9970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75B44-99B2-FDD5-FBA1-0BA396AEA05A}"/>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26C2DBE1-1388-AEFF-400E-B08A8CD85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85349-CBF2-742B-1988-B1FDC3AF3460}"/>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32609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339A99-D04F-F4EE-132F-1A6681918F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69CB65-26F1-F885-0C05-E3ACA17959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15B24-2302-0469-5A3A-38781FF4711E}"/>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D8664341-CA13-A370-438F-4E0888BD4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B9CA8-6E9F-AFA4-86BC-99CAD02E4C9D}"/>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429472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A619-E611-8D13-FE85-851AA9AF1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1BA50-8DD6-3684-CEEE-8FF57FB758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775-B2A0-E8FD-A3DA-F2D6020A8684}"/>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120E2A3B-130E-F75F-9FC4-07558D1DB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C1737-FAB7-90B0-F8B3-F088E1D5C966}"/>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2085654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1558-FC90-B04E-49DA-CEBEE6868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3D9435-17A4-8E5D-8146-3616EAB8B1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1635E9-1D45-A9A9-0B25-298DC7BDFF87}"/>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D9718B4D-B488-F769-FAEA-EBECCA4A6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A9767B-01BC-AE91-A09E-ECD8F3970701}"/>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579199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9E30-27E3-DF75-53A1-0A04A1D3C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0C4D7-0A5E-9993-CFAE-259022EADD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D97337-3645-20C9-AD3E-8DC7688AA2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4CAD93-CA7D-FF31-F08C-1C23D2B56BA2}"/>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6" name="Footer Placeholder 5">
            <a:extLst>
              <a:ext uri="{FF2B5EF4-FFF2-40B4-BE49-F238E27FC236}">
                <a16:creationId xmlns:a16="http://schemas.microsoft.com/office/drawing/2014/main" id="{12EBEA53-166A-B9F3-422A-8322BFA52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25CD8-630C-3EA1-C8D1-68AA3F4BBAE7}"/>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73072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A4E3-1315-E348-8E8D-5CC5D30633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2B2E1F-45CF-8FCE-DB2F-000E2F989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193F0B-0F08-E7D4-0955-21B93C55B4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860FDC-A57B-ECE8-880B-748771BE80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4CECC-C4A4-3527-3FC9-EE1AE044B4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05384F-8AE3-93F7-5F55-D11C017990C6}"/>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8" name="Footer Placeholder 7">
            <a:extLst>
              <a:ext uri="{FF2B5EF4-FFF2-40B4-BE49-F238E27FC236}">
                <a16:creationId xmlns:a16="http://schemas.microsoft.com/office/drawing/2014/main" id="{52C60AA3-1F4E-23B5-228B-264FE22FFB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9085AA-93F5-294A-4617-69F1B9A46E54}"/>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17491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567A-D1D2-44C8-2746-F5279613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613A7C-606C-ABA7-4396-E9EB351AD537}"/>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4" name="Footer Placeholder 3">
            <a:extLst>
              <a:ext uri="{FF2B5EF4-FFF2-40B4-BE49-F238E27FC236}">
                <a16:creationId xmlns:a16="http://schemas.microsoft.com/office/drawing/2014/main" id="{766C443A-FC6B-462B-4613-AF07B32763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907B5C-4952-0BEA-2858-BEA249B3CFF7}"/>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272929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5E8D5-7094-FD7B-0F08-21572CBFC94C}"/>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3" name="Footer Placeholder 2">
            <a:extLst>
              <a:ext uri="{FF2B5EF4-FFF2-40B4-BE49-F238E27FC236}">
                <a16:creationId xmlns:a16="http://schemas.microsoft.com/office/drawing/2014/main" id="{B6E33BB5-7DDB-3CC0-FC40-30B682B48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6105C-5F87-5E4E-CFEF-4615CBBD5F65}"/>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256080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9107-EDED-8504-EB42-59DC27DCA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8024-BDA5-3078-BF71-7ABA979E8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C8D041-98AF-927C-6E1A-7553CE812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96E39A-A8ED-47DE-3D01-6C7C78C1DA76}"/>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6" name="Footer Placeholder 5">
            <a:extLst>
              <a:ext uri="{FF2B5EF4-FFF2-40B4-BE49-F238E27FC236}">
                <a16:creationId xmlns:a16="http://schemas.microsoft.com/office/drawing/2014/main" id="{C09AA7C9-1CB5-ABE2-7913-33E5B5C8D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071CA-666F-2663-61F3-E29528E353DA}"/>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53149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8830-2098-11E4-C480-A9AEF30C51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17552-8840-C167-42A3-74B2315DEB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1FD887-80E5-B182-EC6D-08057347A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E6C68E-CFD2-E0F3-F055-F00469EA9813}"/>
              </a:ext>
            </a:extLst>
          </p:cNvPr>
          <p:cNvSpPr>
            <a:spLocks noGrp="1"/>
          </p:cNvSpPr>
          <p:nvPr>
            <p:ph type="dt" sz="half" idx="10"/>
          </p:nvPr>
        </p:nvSpPr>
        <p:spPr/>
        <p:txBody>
          <a:bodyPr/>
          <a:lstStyle/>
          <a:p>
            <a:fld id="{98550FF1-9E5C-45D1-89FF-6CA49B5D64AF}" type="datetimeFigureOut">
              <a:rPr lang="en-US" smtClean="0"/>
              <a:t>2/19/2025</a:t>
            </a:fld>
            <a:endParaRPr lang="en-US"/>
          </a:p>
        </p:txBody>
      </p:sp>
      <p:sp>
        <p:nvSpPr>
          <p:cNvPr id="6" name="Footer Placeholder 5">
            <a:extLst>
              <a:ext uri="{FF2B5EF4-FFF2-40B4-BE49-F238E27FC236}">
                <a16:creationId xmlns:a16="http://schemas.microsoft.com/office/drawing/2014/main" id="{A0310368-E4D5-C0FF-7A99-90A1F2B15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BAE9F-9732-72FB-3E7E-230E3952AB3B}"/>
              </a:ext>
            </a:extLst>
          </p:cNvPr>
          <p:cNvSpPr>
            <a:spLocks noGrp="1"/>
          </p:cNvSpPr>
          <p:nvPr>
            <p:ph type="sldNum" sz="quarter" idx="12"/>
          </p:nvPr>
        </p:nvSpPr>
        <p:spPr/>
        <p:txBody>
          <a:bodyPr/>
          <a:lstStyle/>
          <a:p>
            <a:fld id="{8DB260BC-D7C7-4E53-BF20-C5B28A363F79}" type="slidenum">
              <a:rPr lang="en-US" smtClean="0"/>
              <a:t>‹#›</a:t>
            </a:fld>
            <a:endParaRPr lang="en-US"/>
          </a:p>
        </p:txBody>
      </p:sp>
    </p:spTree>
    <p:extLst>
      <p:ext uri="{BB962C8B-B14F-4D97-AF65-F5344CB8AC3E}">
        <p14:creationId xmlns:p14="http://schemas.microsoft.com/office/powerpoint/2010/main" val="3729832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B9497">
            <a:alpha val="54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E5CAF-9675-19EF-9CF8-A8CDDFF63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BC8D5C-26A2-57F4-A8F0-EDBB862021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5E0B2-B6FD-069C-CD8C-D5A4974BFD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550FF1-9E5C-45D1-89FF-6CA49B5D64AF}" type="datetimeFigureOut">
              <a:rPr lang="en-US" smtClean="0"/>
              <a:t>2/19/2025</a:t>
            </a:fld>
            <a:endParaRPr lang="en-US"/>
          </a:p>
        </p:txBody>
      </p:sp>
      <p:sp>
        <p:nvSpPr>
          <p:cNvPr id="5" name="Footer Placeholder 4">
            <a:extLst>
              <a:ext uri="{FF2B5EF4-FFF2-40B4-BE49-F238E27FC236}">
                <a16:creationId xmlns:a16="http://schemas.microsoft.com/office/drawing/2014/main" id="{D5095023-E46D-A117-23D3-FE25C40721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21036D-D081-140B-A83B-5657B436D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B260BC-D7C7-4E53-BF20-C5B28A363F79}" type="slidenum">
              <a:rPr lang="en-US" smtClean="0"/>
              <a:t>‹#›</a:t>
            </a:fld>
            <a:endParaRPr lang="en-US"/>
          </a:p>
        </p:txBody>
      </p:sp>
    </p:spTree>
    <p:extLst>
      <p:ext uri="{BB962C8B-B14F-4D97-AF65-F5344CB8AC3E}">
        <p14:creationId xmlns:p14="http://schemas.microsoft.com/office/powerpoint/2010/main" val="204489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wo.ca/" TargetMode="External"/><Relationship Id="rId2" Type="http://schemas.openxmlformats.org/officeDocument/2006/relationships/hyperlink" Target="https://www.fims.uwo.ca/" TargetMode="Externa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qr code on a blue background&#10;&#10;AI-generated content may be incorrect.">
            <a:extLst>
              <a:ext uri="{FF2B5EF4-FFF2-40B4-BE49-F238E27FC236}">
                <a16:creationId xmlns:a16="http://schemas.microsoft.com/office/drawing/2014/main" id="{BC1BDDBC-995E-DF13-7CD2-799CEE75E8C0}"/>
              </a:ext>
            </a:extLst>
          </p:cNvPr>
          <p:cNvPicPr>
            <a:picLocks noChangeAspect="1"/>
          </p:cNvPicPr>
          <p:nvPr/>
        </p:nvPicPr>
        <p:blipFill>
          <a:blip r:embed="rId2">
            <a:extLst>
              <a:ext uri="{28A0092B-C50C-407E-A947-70E740481C1C}">
                <a14:useLocalDpi xmlns:a14="http://schemas.microsoft.com/office/drawing/2010/main" val="0"/>
              </a:ext>
            </a:extLst>
          </a:blip>
          <a:srcRect l="20631" t="31510" r="19674" b="11162"/>
          <a:stretch/>
        </p:blipFill>
        <p:spPr>
          <a:xfrm>
            <a:off x="3915156" y="0"/>
            <a:ext cx="4361688" cy="4188703"/>
          </a:xfrm>
          <a:prstGeom prst="rect">
            <a:avLst/>
          </a:prstGeom>
        </p:spPr>
      </p:pic>
      <p:graphicFrame>
        <p:nvGraphicFramePr>
          <p:cNvPr id="4" name="Table 3">
            <a:extLst>
              <a:ext uri="{FF2B5EF4-FFF2-40B4-BE49-F238E27FC236}">
                <a16:creationId xmlns:a16="http://schemas.microsoft.com/office/drawing/2014/main" id="{CD8AE5C7-DB0D-4989-CE91-F79CD8FB5E43}"/>
              </a:ext>
            </a:extLst>
          </p:cNvPr>
          <p:cNvGraphicFramePr>
            <a:graphicFrameLocks noGrp="1"/>
          </p:cNvGraphicFramePr>
          <p:nvPr>
            <p:extLst>
              <p:ext uri="{D42A27DB-BD31-4B8C-83A1-F6EECF244321}">
                <p14:modId xmlns:p14="http://schemas.microsoft.com/office/powerpoint/2010/main" val="1654515651"/>
              </p:ext>
            </p:extLst>
          </p:nvPr>
        </p:nvGraphicFramePr>
        <p:xfrm>
          <a:off x="911354" y="4119118"/>
          <a:ext cx="10369292" cy="2640330"/>
        </p:xfrm>
        <a:graphic>
          <a:graphicData uri="http://schemas.openxmlformats.org/drawingml/2006/table">
            <a:tbl>
              <a:tblPr firstRow="1" bandRow="1">
                <a:tableStyleId>{5C22544A-7EE6-4342-B048-85BDC9FD1C3A}</a:tableStyleId>
              </a:tblPr>
              <a:tblGrid>
                <a:gridCol w="1024092">
                  <a:extLst>
                    <a:ext uri="{9D8B030D-6E8A-4147-A177-3AD203B41FA5}">
                      <a16:colId xmlns:a16="http://schemas.microsoft.com/office/drawing/2014/main" val="2037288731"/>
                    </a:ext>
                  </a:extLst>
                </a:gridCol>
                <a:gridCol w="1024092">
                  <a:extLst>
                    <a:ext uri="{9D8B030D-6E8A-4147-A177-3AD203B41FA5}">
                      <a16:colId xmlns:a16="http://schemas.microsoft.com/office/drawing/2014/main" val="1631196775"/>
                    </a:ext>
                  </a:extLst>
                </a:gridCol>
                <a:gridCol w="1024092">
                  <a:extLst>
                    <a:ext uri="{9D8B030D-6E8A-4147-A177-3AD203B41FA5}">
                      <a16:colId xmlns:a16="http://schemas.microsoft.com/office/drawing/2014/main" val="3223014895"/>
                    </a:ext>
                  </a:extLst>
                </a:gridCol>
                <a:gridCol w="1024092">
                  <a:extLst>
                    <a:ext uri="{9D8B030D-6E8A-4147-A177-3AD203B41FA5}">
                      <a16:colId xmlns:a16="http://schemas.microsoft.com/office/drawing/2014/main" val="1972758177"/>
                    </a:ext>
                  </a:extLst>
                </a:gridCol>
                <a:gridCol w="1024092">
                  <a:extLst>
                    <a:ext uri="{9D8B030D-6E8A-4147-A177-3AD203B41FA5}">
                      <a16:colId xmlns:a16="http://schemas.microsoft.com/office/drawing/2014/main" val="4281263113"/>
                    </a:ext>
                  </a:extLst>
                </a:gridCol>
                <a:gridCol w="1024092">
                  <a:extLst>
                    <a:ext uri="{9D8B030D-6E8A-4147-A177-3AD203B41FA5}">
                      <a16:colId xmlns:a16="http://schemas.microsoft.com/office/drawing/2014/main" val="3856716737"/>
                    </a:ext>
                  </a:extLst>
                </a:gridCol>
                <a:gridCol w="1056185">
                  <a:extLst>
                    <a:ext uri="{9D8B030D-6E8A-4147-A177-3AD203B41FA5}">
                      <a16:colId xmlns:a16="http://schemas.microsoft.com/office/drawing/2014/main" val="2135290126"/>
                    </a:ext>
                  </a:extLst>
                </a:gridCol>
                <a:gridCol w="1056185">
                  <a:extLst>
                    <a:ext uri="{9D8B030D-6E8A-4147-A177-3AD203B41FA5}">
                      <a16:colId xmlns:a16="http://schemas.microsoft.com/office/drawing/2014/main" val="2957397876"/>
                    </a:ext>
                  </a:extLst>
                </a:gridCol>
                <a:gridCol w="1056185">
                  <a:extLst>
                    <a:ext uri="{9D8B030D-6E8A-4147-A177-3AD203B41FA5}">
                      <a16:colId xmlns:a16="http://schemas.microsoft.com/office/drawing/2014/main" val="2641430204"/>
                    </a:ext>
                  </a:extLst>
                </a:gridCol>
                <a:gridCol w="1056185">
                  <a:extLst>
                    <a:ext uri="{9D8B030D-6E8A-4147-A177-3AD203B41FA5}">
                      <a16:colId xmlns:a16="http://schemas.microsoft.com/office/drawing/2014/main" val="3062215276"/>
                    </a:ext>
                  </a:extLst>
                </a:gridCol>
              </a:tblGrid>
              <a:tr h="332544">
                <a:tc>
                  <a:txBody>
                    <a:bodyPr/>
                    <a:lstStyle/>
                    <a:p>
                      <a:r>
                        <a:rPr lang="en-US" dirty="0"/>
                        <a:t>0’s</a:t>
                      </a:r>
                    </a:p>
                  </a:txBody>
                  <a:tcPr/>
                </a:tc>
                <a:tc>
                  <a:txBody>
                    <a:bodyPr/>
                    <a:lstStyle/>
                    <a:p>
                      <a:r>
                        <a:rPr lang="en-US" dirty="0"/>
                        <a:t>1’s</a:t>
                      </a:r>
                    </a:p>
                  </a:txBody>
                  <a:tcPr/>
                </a:tc>
                <a:tc>
                  <a:txBody>
                    <a:bodyPr/>
                    <a:lstStyle/>
                    <a:p>
                      <a:r>
                        <a:rPr lang="en-US" dirty="0"/>
                        <a:t>2’s</a:t>
                      </a:r>
                    </a:p>
                  </a:txBody>
                  <a:tcPr/>
                </a:tc>
                <a:tc>
                  <a:txBody>
                    <a:bodyPr/>
                    <a:lstStyle/>
                    <a:p>
                      <a:r>
                        <a:rPr lang="en-US" dirty="0"/>
                        <a:t>3’s</a:t>
                      </a:r>
                    </a:p>
                  </a:txBody>
                  <a:tcPr/>
                </a:tc>
                <a:tc>
                  <a:txBody>
                    <a:bodyPr/>
                    <a:lstStyle/>
                    <a:p>
                      <a:r>
                        <a:rPr lang="en-US" dirty="0"/>
                        <a:t>4’s</a:t>
                      </a:r>
                    </a:p>
                  </a:txBody>
                  <a:tcPr/>
                </a:tc>
                <a:tc>
                  <a:txBody>
                    <a:bodyPr/>
                    <a:lstStyle/>
                    <a:p>
                      <a:r>
                        <a:rPr lang="en-US" dirty="0"/>
                        <a:t>5’s</a:t>
                      </a:r>
                    </a:p>
                  </a:txBody>
                  <a:tcPr/>
                </a:tc>
                <a:tc>
                  <a:txBody>
                    <a:bodyPr/>
                    <a:lstStyle/>
                    <a:p>
                      <a:r>
                        <a:rPr lang="en-US" dirty="0"/>
                        <a:t>6’s</a:t>
                      </a:r>
                    </a:p>
                  </a:txBody>
                  <a:tcPr/>
                </a:tc>
                <a:tc>
                  <a:txBody>
                    <a:bodyPr/>
                    <a:lstStyle/>
                    <a:p>
                      <a:r>
                        <a:rPr lang="en-US" dirty="0"/>
                        <a:t>7’s</a:t>
                      </a:r>
                    </a:p>
                  </a:txBody>
                  <a:tcPr/>
                </a:tc>
                <a:tc>
                  <a:txBody>
                    <a:bodyPr/>
                    <a:lstStyle/>
                    <a:p>
                      <a:r>
                        <a:rPr lang="en-US" dirty="0"/>
                        <a:t>8’s</a:t>
                      </a:r>
                    </a:p>
                  </a:txBody>
                  <a:tcPr/>
                </a:tc>
                <a:tc>
                  <a:txBody>
                    <a:bodyPr/>
                    <a:lstStyle/>
                    <a:p>
                      <a:r>
                        <a:rPr lang="en-US" dirty="0"/>
                        <a:t>9’s</a:t>
                      </a:r>
                    </a:p>
                  </a:txBody>
                  <a:tcPr/>
                </a:tc>
                <a:extLst>
                  <a:ext uri="{0D108BD9-81ED-4DB2-BD59-A6C34878D82A}">
                    <a16:rowId xmlns:a16="http://schemas.microsoft.com/office/drawing/2014/main" val="1866085126"/>
                  </a:ext>
                </a:extLst>
              </a:tr>
              <a:tr h="202644">
                <a:tc>
                  <a:txBody>
                    <a:bodyPr/>
                    <a:lstStyle/>
                    <a:p>
                      <a:pPr algn="l" fontAlgn="b"/>
                      <a:r>
                        <a:rPr lang="en-US" sz="1100" b="0" i="0" u="none" strike="noStrike" dirty="0">
                          <a:solidFill>
                            <a:srgbClr val="000000"/>
                          </a:solidFill>
                          <a:effectLst/>
                          <a:latin typeface="Calibri" panose="020F0502020204030204" pitchFamily="34" charset="0"/>
                        </a:rPr>
                        <a:t>0217</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1010</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2121</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3006</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4816</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5262</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6377</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7315</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8272</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9662</a:t>
                      </a:r>
                    </a:p>
                  </a:txBody>
                  <a:tcPr marL="9525" marR="9525" marT="9525" anchor="b"/>
                </a:tc>
                <a:extLst>
                  <a:ext uri="{0D108BD9-81ED-4DB2-BD59-A6C34878D82A}">
                    <a16:rowId xmlns:a16="http://schemas.microsoft.com/office/drawing/2014/main" val="2687131175"/>
                  </a:ext>
                </a:extLst>
              </a:tr>
              <a:tr h="202644">
                <a:tc>
                  <a:txBody>
                    <a:bodyPr/>
                    <a:lstStyle/>
                    <a:p>
                      <a:pPr algn="l" fontAlgn="b"/>
                      <a:r>
                        <a:rPr lang="en-US" sz="1100" b="0" i="0" u="none" strike="noStrike">
                          <a:solidFill>
                            <a:srgbClr val="000000"/>
                          </a:solidFill>
                          <a:effectLst/>
                          <a:latin typeface="Calibri" panose="020F0502020204030204" pitchFamily="34" charset="0"/>
                        </a:rPr>
                        <a:t>0417</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1202</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2266</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3131</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4810</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5557</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7700</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8738</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2085942839"/>
                  </a:ext>
                </a:extLst>
              </a:tr>
              <a:tr h="332544">
                <a:tc>
                  <a:txBody>
                    <a:bodyPr/>
                    <a:lstStyle/>
                    <a:p>
                      <a:pPr algn="l" fontAlgn="b"/>
                      <a:r>
                        <a:rPr lang="en-US" sz="1100" b="0" i="0" u="none" strike="noStrike" dirty="0">
                          <a:solidFill>
                            <a:srgbClr val="000000"/>
                          </a:solidFill>
                          <a:effectLst/>
                          <a:latin typeface="Calibri" panose="020F0502020204030204" pitchFamily="34" charset="0"/>
                        </a:rPr>
                        <a:t>0424</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1404</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2646</a:t>
                      </a: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3284</a:t>
                      </a:r>
                    </a:p>
                  </a:txBody>
                  <a:tcPr marL="9525" marR="9525" marT="9525" anchor="b"/>
                </a:tc>
                <a:tc>
                  <a:txBody>
                    <a:bodyPr/>
                    <a:lstStyle/>
                    <a:p>
                      <a:endParaRPr lang="en-US"/>
                    </a:p>
                  </a:txBody>
                  <a:tcPr/>
                </a:tc>
                <a:tc>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7730</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13128823"/>
                  </a:ext>
                </a:extLst>
              </a:tr>
              <a:tr h="332544">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a:solidFill>
                            <a:srgbClr val="000000"/>
                          </a:solidFill>
                          <a:effectLst/>
                          <a:latin typeface="Calibri" panose="020F0502020204030204" pitchFamily="34" charset="0"/>
                        </a:rPr>
                        <a:t>1632</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3395</a:t>
                      </a:r>
                    </a:p>
                  </a:txBody>
                  <a:tcPr marL="9525" marR="9525" marT="9525" anchor="b"/>
                </a:tc>
                <a:tc>
                  <a:txBody>
                    <a:bodyPr/>
                    <a:lstStyle/>
                    <a:p>
                      <a:endParaRPr lang="en-US"/>
                    </a:p>
                  </a:txBody>
                  <a:tcPr/>
                </a:tc>
                <a:tc>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927692499"/>
                  </a:ext>
                </a:extLst>
              </a:tr>
              <a:tr h="332544">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1696</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3449</a:t>
                      </a:r>
                    </a:p>
                  </a:txBody>
                  <a:tcPr marL="9525" marR="9525" marT="9525" anchor="b"/>
                </a:tc>
                <a:tc>
                  <a:txBody>
                    <a:bodyPr/>
                    <a:lstStyle/>
                    <a:p>
                      <a:endParaRPr lang="en-US"/>
                    </a:p>
                  </a:txBody>
                  <a:tcPr/>
                </a:tc>
                <a:tc>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3178663410"/>
                  </a:ext>
                </a:extLst>
              </a:tr>
              <a:tr h="332544">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1737</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3810</a:t>
                      </a:r>
                    </a:p>
                  </a:txBody>
                  <a:tcPr marL="9525" marR="9525" marT="9525" anchor="b"/>
                </a:tc>
                <a:tc>
                  <a:txBody>
                    <a:bodyPr/>
                    <a:lstStyle/>
                    <a:p>
                      <a:endParaRPr lang="en-US"/>
                    </a:p>
                  </a:txBody>
                  <a:tcPr/>
                </a:tc>
                <a:tc>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066299079"/>
                  </a:ext>
                </a:extLst>
              </a:tr>
              <a:tr h="332544">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r>
                        <a:rPr lang="en-US" sz="1100" b="0" i="0" u="none" strike="noStrike" dirty="0">
                          <a:solidFill>
                            <a:srgbClr val="000000"/>
                          </a:solidFill>
                          <a:effectLst/>
                          <a:latin typeface="Calibri" panose="020F0502020204030204" pitchFamily="34" charset="0"/>
                        </a:rPr>
                        <a:t>1957</a:t>
                      </a: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endParaRPr lang="en-US"/>
                    </a:p>
                  </a:txBody>
                  <a:tcPr/>
                </a:tc>
                <a:tc>
                  <a:txBody>
                    <a:bodyPr/>
                    <a:lstStyle/>
                    <a:p>
                      <a:endParaRPr lang="en-US"/>
                    </a:p>
                  </a:txBody>
                  <a:tcPr/>
                </a:tc>
                <a:tc>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anchor="b"/>
                </a:tc>
                <a:extLst>
                  <a:ext uri="{0D108BD9-81ED-4DB2-BD59-A6C34878D82A}">
                    <a16:rowId xmlns:a16="http://schemas.microsoft.com/office/drawing/2014/main" val="1864608422"/>
                  </a:ext>
                </a:extLst>
              </a:tr>
            </a:tbl>
          </a:graphicData>
        </a:graphic>
      </p:graphicFrame>
    </p:spTree>
    <p:extLst>
      <p:ext uri="{BB962C8B-B14F-4D97-AF65-F5344CB8AC3E}">
        <p14:creationId xmlns:p14="http://schemas.microsoft.com/office/powerpoint/2010/main" val="4186219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680EF0-CA0F-5F1C-AB3E-C02B11E379FC}"/>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dirty="0">
                <a:solidFill>
                  <a:schemeClr val="tx1"/>
                </a:solidFill>
                <a:latin typeface="+mj-lt"/>
                <a:ea typeface="+mj-ea"/>
                <a:cs typeface="+mj-cs"/>
              </a:rPr>
              <a:t>How can the data be collected?</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640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EE95F-8274-E821-397B-572C42FA7195}"/>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What are some potential impacts and risks?</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8618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4E976-AB0E-4D3A-7F42-491DE119E555}"/>
              </a:ext>
            </a:extLst>
          </p:cNvPr>
          <p:cNvPicPr>
            <a:picLocks noChangeAspect="1"/>
          </p:cNvPicPr>
          <p:nvPr/>
        </p:nvPicPr>
        <p:blipFill>
          <a:blip r:embed="rId2"/>
          <a:stretch>
            <a:fillRect/>
          </a:stretch>
        </p:blipFill>
        <p:spPr>
          <a:xfrm>
            <a:off x="643467" y="2112698"/>
            <a:ext cx="5291666" cy="2632604"/>
          </a:xfrm>
          <a:prstGeom prst="rect">
            <a:avLst/>
          </a:prstGeom>
        </p:spPr>
      </p:pic>
      <p:pic>
        <p:nvPicPr>
          <p:cNvPr id="4098" name="Picture 2">
            <a:extLst>
              <a:ext uri="{FF2B5EF4-FFF2-40B4-BE49-F238E27FC236}">
                <a16:creationId xmlns:a16="http://schemas.microsoft.com/office/drawing/2014/main" id="{58E1D913-6190-1646-D2B3-88D2C5A712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5" y="2377281"/>
            <a:ext cx="5291667" cy="210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7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C0C1F-68E7-47DF-C9EE-193DF98AFE0E}"/>
              </a:ext>
            </a:extLst>
          </p:cNvPr>
          <p:cNvSpPr>
            <a:spLocks noGrp="1"/>
          </p:cNvSpPr>
          <p:nvPr>
            <p:ph type="title"/>
          </p:nvPr>
        </p:nvSpPr>
        <p:spPr>
          <a:xfrm>
            <a:off x="7380407" y="743447"/>
            <a:ext cx="3973385" cy="3218953"/>
          </a:xfrm>
          <a:noFill/>
        </p:spPr>
        <p:txBody>
          <a:bodyPr vert="horz" lIns="91440" tIns="45720" rIns="91440" bIns="45720" rtlCol="0" anchor="b">
            <a:normAutofit/>
          </a:bodyPr>
          <a:lstStyle/>
          <a:p>
            <a:r>
              <a:rPr lang="en-US" sz="5200" dirty="0"/>
              <a:t>Thursday April 10</a:t>
            </a:r>
            <a:r>
              <a:rPr lang="en-US" sz="5200" baseline="30000" dirty="0"/>
              <a:t>th</a:t>
            </a:r>
            <a:r>
              <a:rPr lang="en-US" sz="5200" dirty="0"/>
              <a:t> @ 4:15 PM</a:t>
            </a:r>
          </a:p>
        </p:txBody>
      </p:sp>
      <p:sp>
        <p:nvSpPr>
          <p:cNvPr id="3" name="Text Placeholder 2">
            <a:extLst>
              <a:ext uri="{FF2B5EF4-FFF2-40B4-BE49-F238E27FC236}">
                <a16:creationId xmlns:a16="http://schemas.microsoft.com/office/drawing/2014/main" id="{BC816A5A-DC9D-F5D8-4B59-F809DEDBC406}"/>
              </a:ext>
            </a:extLst>
          </p:cNvPr>
          <p:cNvSpPr>
            <a:spLocks noGrp="1"/>
          </p:cNvSpPr>
          <p:nvPr>
            <p:ph type="body" idx="1"/>
          </p:nvPr>
        </p:nvSpPr>
        <p:spPr>
          <a:xfrm>
            <a:off x="7380407" y="4376056"/>
            <a:ext cx="4408821" cy="2231573"/>
          </a:xfrm>
          <a:noFill/>
        </p:spPr>
        <p:txBody>
          <a:bodyPr vert="horz" lIns="91440" tIns="45720" rIns="91440" bIns="45720" rtlCol="0">
            <a:normAutofit/>
          </a:bodyPr>
          <a:lstStyle/>
          <a:p>
            <a:r>
              <a:rPr lang="en-US" sz="3600" dirty="0">
                <a:solidFill>
                  <a:schemeClr val="tx1"/>
                </a:solidFill>
              </a:rPr>
              <a:t>Luke Stark </a:t>
            </a:r>
          </a:p>
          <a:p>
            <a:r>
              <a:rPr lang="en-US" b="0" i="0" dirty="0">
                <a:solidFill>
                  <a:srgbClr val="333333"/>
                </a:solidFill>
                <a:effectLst/>
                <a:latin typeface="proxima-nova"/>
              </a:rPr>
              <a:t>Assistant Professor in the </a:t>
            </a:r>
            <a:r>
              <a:rPr lang="en-US" b="0" i="0" u="sng" dirty="0">
                <a:solidFill>
                  <a:srgbClr val="222222"/>
                </a:solidFill>
                <a:effectLst/>
                <a:latin typeface="proxima-nova"/>
                <a:hlinkClick r:id="rId2"/>
              </a:rPr>
              <a:t>Faculty of Information &amp; Media Studies (FIMS)</a:t>
            </a:r>
            <a:r>
              <a:rPr lang="en-US" b="0" i="0" dirty="0">
                <a:solidFill>
                  <a:srgbClr val="333333"/>
                </a:solidFill>
                <a:effectLst/>
                <a:latin typeface="proxima-nova"/>
              </a:rPr>
              <a:t> at </a:t>
            </a:r>
            <a:r>
              <a:rPr lang="en-US" b="0" i="0" u="sng" dirty="0">
                <a:solidFill>
                  <a:srgbClr val="222222"/>
                </a:solidFill>
                <a:effectLst/>
                <a:latin typeface="proxima-nova"/>
                <a:hlinkClick r:id="rId3"/>
              </a:rPr>
              <a:t>Western University in London, Ontario</a:t>
            </a:r>
            <a:endParaRPr lang="en-US" dirty="0">
              <a:solidFill>
                <a:schemeClr val="tx1"/>
              </a:solidFill>
            </a:endParaRPr>
          </a:p>
        </p:txBody>
      </p:sp>
      <p:pic>
        <p:nvPicPr>
          <p:cNvPr id="1026" name="Picture 2">
            <a:extLst>
              <a:ext uri="{FF2B5EF4-FFF2-40B4-BE49-F238E27FC236}">
                <a16:creationId xmlns:a16="http://schemas.microsoft.com/office/drawing/2014/main" id="{C60F473A-885D-24A9-2796-B9ACD1879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 b="1928"/>
          <a:stretch/>
        </p:blipFill>
        <p:spPr bwMode="auto">
          <a:xfrm>
            <a:off x="20" y="10"/>
            <a:ext cx="6992881"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709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A1371B-7B79-87CB-4992-0F7D052EC271}"/>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Final Project</a:t>
            </a:r>
          </a:p>
        </p:txBody>
      </p:sp>
      <p:graphicFrame>
        <p:nvGraphicFramePr>
          <p:cNvPr id="5" name="Content Placeholder 2">
            <a:extLst>
              <a:ext uri="{FF2B5EF4-FFF2-40B4-BE49-F238E27FC236}">
                <a16:creationId xmlns:a16="http://schemas.microsoft.com/office/drawing/2014/main" id="{E3E02301-5D0A-0A94-66C1-DAF7238561E5}"/>
              </a:ext>
            </a:extLst>
          </p:cNvPr>
          <p:cNvGraphicFramePr>
            <a:graphicFrameLocks noGrp="1"/>
          </p:cNvGraphicFramePr>
          <p:nvPr>
            <p:ph idx="1"/>
            <p:extLst>
              <p:ext uri="{D42A27DB-BD31-4B8C-83A1-F6EECF244321}">
                <p14:modId xmlns:p14="http://schemas.microsoft.com/office/powerpoint/2010/main" val="9004173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712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6EF412-7279-BAA1-196C-716DDD3F0E9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A89283-AD8C-D219-51B6-4683E8918D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A5EC2-AA30-93D0-0B82-6EAD23DC3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723E3C-6470-D461-C155-9A14D8CB4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424872-A899-75A9-1624-B46929D42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63B869-6C5F-3039-2F62-FF816775308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Proposal – Due Sunday March 2</a:t>
            </a:r>
            <a:r>
              <a:rPr lang="en-US" sz="4000" baseline="30000" dirty="0">
                <a:solidFill>
                  <a:srgbClr val="FFFFFF"/>
                </a:solidFill>
              </a:rPr>
              <a:t>nd</a:t>
            </a:r>
            <a:r>
              <a:rPr lang="en-US" sz="4000" dirty="0">
                <a:solidFill>
                  <a:srgbClr val="FFFFFF"/>
                </a:solidFill>
              </a:rPr>
              <a:t> 11:59 PM</a:t>
            </a:r>
          </a:p>
        </p:txBody>
      </p:sp>
      <p:graphicFrame>
        <p:nvGraphicFramePr>
          <p:cNvPr id="5" name="Content Placeholder 2">
            <a:extLst>
              <a:ext uri="{FF2B5EF4-FFF2-40B4-BE49-F238E27FC236}">
                <a16:creationId xmlns:a16="http://schemas.microsoft.com/office/drawing/2014/main" id="{A9A9C2CA-672C-5F56-FD46-513F611B48DE}"/>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8055247-2A2E-A4D3-7D10-9E328985E5BB}"/>
              </a:ext>
            </a:extLst>
          </p:cNvPr>
          <p:cNvSpPr/>
          <p:nvPr/>
        </p:nvSpPr>
        <p:spPr>
          <a:xfrm>
            <a:off x="3026229" y="2112579"/>
            <a:ext cx="8795657"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6E33ED-758F-4E77-6874-B6B2F10CE1EF}"/>
              </a:ext>
            </a:extLst>
          </p:cNvPr>
          <p:cNvSpPr txBox="1"/>
          <p:nvPr/>
        </p:nvSpPr>
        <p:spPr>
          <a:xfrm>
            <a:off x="3559629" y="2688771"/>
            <a:ext cx="7434942" cy="3200876"/>
          </a:xfrm>
          <a:prstGeom prst="rect">
            <a:avLst/>
          </a:prstGeom>
          <a:noFill/>
        </p:spPr>
        <p:txBody>
          <a:bodyPr wrap="square" rtlCol="0">
            <a:spAutoFit/>
          </a:bodyPr>
          <a:lstStyle/>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Problem Overview</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Data Initiative Overview</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Matrix of Domination Analysis</a:t>
            </a:r>
          </a:p>
          <a:p>
            <a:pPr marL="342900" marR="0" lvl="0" indent="-342900">
              <a:lnSpc>
                <a:spcPct val="115000"/>
              </a:lnSpc>
              <a:buFont typeface="Symbol" panose="05050102010706020507" pitchFamily="18" charset="2"/>
              <a:buChar char=""/>
            </a:pPr>
            <a:endParaRPr lang="en-US" sz="3200" kern="100" dirty="0">
              <a:latin typeface="Aptos" panose="020B0004020202020204" pitchFamily="34" charset="0"/>
              <a:cs typeface="Times New Roman" panose="02020603050405020304" pitchFamily="18" charset="0"/>
            </a:endParaRPr>
          </a:p>
          <a:p>
            <a:pPr marR="0" lvl="0">
              <a:lnSpc>
                <a:spcPct val="115000"/>
              </a:lnSpc>
            </a:pPr>
            <a:r>
              <a:rPr lang="en-US" sz="3200" kern="100" dirty="0">
                <a:latin typeface="Aptos" panose="020B0004020202020204" pitchFamily="34" charset="0"/>
                <a:cs typeface="Times New Roman" panose="02020603050405020304" pitchFamily="18" charset="0"/>
              </a:rPr>
              <a:t>~2 pages (double-spaced)</a:t>
            </a:r>
            <a:endParaRPr lang="en-US" sz="3200" dirty="0"/>
          </a:p>
          <a:p>
            <a:endParaRPr lang="en-US" dirty="0"/>
          </a:p>
        </p:txBody>
      </p:sp>
    </p:spTree>
    <p:extLst>
      <p:ext uri="{BB962C8B-B14F-4D97-AF65-F5344CB8AC3E}">
        <p14:creationId xmlns:p14="http://schemas.microsoft.com/office/powerpoint/2010/main" val="43195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7D13B-E24D-D86F-1869-29052E94E856}"/>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4400" kern="1200">
                <a:solidFill>
                  <a:schemeClr val="tx1"/>
                </a:solidFill>
                <a:latin typeface="+mj-lt"/>
                <a:ea typeface="+mj-ea"/>
                <a:cs typeface="+mj-cs"/>
              </a:rPr>
              <a:t>Without a guiding purpose or problem to address, data collection is merely surveillance.</a:t>
            </a:r>
          </a:p>
        </p:txBody>
      </p:sp>
      <p:pic>
        <p:nvPicPr>
          <p:cNvPr id="6" name="Graphic 5" descr="Security Camera">
            <a:extLst>
              <a:ext uri="{FF2B5EF4-FFF2-40B4-BE49-F238E27FC236}">
                <a16:creationId xmlns:a16="http://schemas.microsoft.com/office/drawing/2014/main" id="{17A03A94-58CF-A6A8-7F85-ADB7B16509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8" name="Graphic 7" descr="Security Camera">
            <a:extLst>
              <a:ext uri="{FF2B5EF4-FFF2-40B4-BE49-F238E27FC236}">
                <a16:creationId xmlns:a16="http://schemas.microsoft.com/office/drawing/2014/main" id="{E8B272D7-8ABF-4D47-83C0-B984621E19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10640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E70BFF-05BB-AD57-19D1-8E23D9311C9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8F337A-4908-7653-D5D0-EF4D14227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E1E8D3-8366-7DE8-E291-09A31F87C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2E8328-091A-A335-7E84-0AD12489B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14CE52-DA04-E622-4E98-E337B29CD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DFB0FE-1DAD-251F-0376-371E6218D71C}"/>
              </a:ext>
            </a:extLst>
          </p:cNvPr>
          <p:cNvSpPr>
            <a:spLocks noGrp="1"/>
          </p:cNvSpPr>
          <p:nvPr>
            <p:ph type="title"/>
          </p:nvPr>
        </p:nvSpPr>
        <p:spPr>
          <a:xfrm>
            <a:off x="849087" y="239487"/>
            <a:ext cx="10566534" cy="1320476"/>
          </a:xfrm>
        </p:spPr>
        <p:txBody>
          <a:bodyPr anchor="ctr">
            <a:normAutofit/>
          </a:bodyPr>
          <a:lstStyle/>
          <a:p>
            <a:r>
              <a:rPr lang="en-US" sz="4000" dirty="0">
                <a:solidFill>
                  <a:srgbClr val="FFFFFF"/>
                </a:solidFill>
              </a:rPr>
              <a:t>Data Description and Exploration – </a:t>
            </a:r>
            <a:br>
              <a:rPr lang="en-US" sz="4000" dirty="0">
                <a:solidFill>
                  <a:srgbClr val="FFFFFF"/>
                </a:solidFill>
              </a:rPr>
            </a:br>
            <a:r>
              <a:rPr lang="en-US" sz="4000" dirty="0">
                <a:solidFill>
                  <a:srgbClr val="FFFFFF"/>
                </a:solidFill>
              </a:rPr>
              <a:t>Due Sunday March 23</a:t>
            </a:r>
            <a:r>
              <a:rPr lang="en-US" sz="4000" baseline="30000" dirty="0">
                <a:solidFill>
                  <a:srgbClr val="FFFFFF"/>
                </a:solidFill>
              </a:rPr>
              <a:t>rd</a:t>
            </a:r>
            <a:r>
              <a:rPr lang="en-US" sz="4000" dirty="0">
                <a:solidFill>
                  <a:srgbClr val="FFFFFF"/>
                </a:solidFill>
              </a:rPr>
              <a:t> at 11:59 PM</a:t>
            </a:r>
          </a:p>
        </p:txBody>
      </p:sp>
      <p:graphicFrame>
        <p:nvGraphicFramePr>
          <p:cNvPr id="5" name="Content Placeholder 2">
            <a:extLst>
              <a:ext uri="{FF2B5EF4-FFF2-40B4-BE49-F238E27FC236}">
                <a16:creationId xmlns:a16="http://schemas.microsoft.com/office/drawing/2014/main" id="{87E99567-32E0-DBCE-BDD5-FA3FFD4B69E1}"/>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43D2B71-119E-C960-F9AF-473370C71FFC}"/>
              </a:ext>
            </a:extLst>
          </p:cNvPr>
          <p:cNvSpPr/>
          <p:nvPr/>
        </p:nvSpPr>
        <p:spPr>
          <a:xfrm>
            <a:off x="5447288" y="2112579"/>
            <a:ext cx="6374598"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7921FDE-B8C0-CA30-7658-987A35EDDDC2}"/>
              </a:ext>
            </a:extLst>
          </p:cNvPr>
          <p:cNvSpPr txBox="1"/>
          <p:nvPr/>
        </p:nvSpPr>
        <p:spPr>
          <a:xfrm>
            <a:off x="5780314" y="1951888"/>
            <a:ext cx="6193972" cy="4333494"/>
          </a:xfrm>
          <a:prstGeom prst="rect">
            <a:avLst/>
          </a:prstGeom>
          <a:noFill/>
        </p:spPr>
        <p:txBody>
          <a:bodyPr wrap="square" rtlCol="0">
            <a:spAutoFit/>
          </a:bodyPr>
          <a:lstStyle/>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Data Availability</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Data Methodology</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Examination of alignment to ethical framework</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Optional, coding-based analysis </a:t>
            </a:r>
          </a:p>
          <a:p>
            <a:pPr marR="0" lvl="0">
              <a:lnSpc>
                <a:spcPct val="115000"/>
              </a:lnSpc>
            </a:pPr>
            <a:endParaRPr lang="en-US" sz="3200" kern="100" dirty="0">
              <a:latin typeface="Aptos" panose="020B0004020202020204" pitchFamily="34" charset="0"/>
              <a:cs typeface="Times New Roman" panose="02020603050405020304" pitchFamily="18" charset="0"/>
            </a:endParaRPr>
          </a:p>
          <a:p>
            <a:pPr marR="0" lvl="0">
              <a:lnSpc>
                <a:spcPct val="115000"/>
              </a:lnSpc>
            </a:pPr>
            <a:r>
              <a:rPr lang="en-US" sz="3200" kern="100" dirty="0">
                <a:latin typeface="Aptos" panose="020B0004020202020204" pitchFamily="34" charset="0"/>
                <a:cs typeface="Times New Roman" panose="02020603050405020304" pitchFamily="18" charset="0"/>
              </a:rPr>
              <a:t>~3-5 pages (double-spaced)</a:t>
            </a:r>
            <a:endParaRPr lang="en-US" sz="3200" dirty="0"/>
          </a:p>
          <a:p>
            <a:endParaRPr lang="en-US" dirty="0"/>
          </a:p>
        </p:txBody>
      </p:sp>
      <p:sp>
        <p:nvSpPr>
          <p:cNvPr id="6" name="Rectangle 5">
            <a:extLst>
              <a:ext uri="{FF2B5EF4-FFF2-40B4-BE49-F238E27FC236}">
                <a16:creationId xmlns:a16="http://schemas.microsoft.com/office/drawing/2014/main" id="{B7B6496C-0BCA-8E0D-96B9-06E44CE800F8}"/>
              </a:ext>
            </a:extLst>
          </p:cNvPr>
          <p:cNvSpPr/>
          <p:nvPr/>
        </p:nvSpPr>
        <p:spPr>
          <a:xfrm>
            <a:off x="956931" y="2316330"/>
            <a:ext cx="1933226"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920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476362-FD64-0149-9443-9F784622D27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E6069A-063C-1E3C-0357-2AEC9E1B5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4378EB-8642-FBC4-6468-88987F9D4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2CFEC96-96C3-E8ED-7B5B-546AD6069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972420C-0254-79BD-9EE2-86C1D1B3A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7B6A23-8826-7D9F-6011-CB4CDB54DD87}"/>
              </a:ext>
            </a:extLst>
          </p:cNvPr>
          <p:cNvSpPr>
            <a:spLocks noGrp="1"/>
          </p:cNvSpPr>
          <p:nvPr>
            <p:ph type="title"/>
          </p:nvPr>
        </p:nvSpPr>
        <p:spPr>
          <a:xfrm>
            <a:off x="956931" y="130629"/>
            <a:ext cx="10458690" cy="1429334"/>
          </a:xfrm>
        </p:spPr>
        <p:txBody>
          <a:bodyPr anchor="ctr">
            <a:normAutofit/>
          </a:bodyPr>
          <a:lstStyle/>
          <a:p>
            <a:r>
              <a:rPr lang="en-US" sz="4000" dirty="0">
                <a:solidFill>
                  <a:srgbClr val="FFFFFF"/>
                </a:solidFill>
              </a:rPr>
              <a:t>Comparative Methods and Analysis – </a:t>
            </a:r>
            <a:br>
              <a:rPr lang="en-US" sz="4000" dirty="0">
                <a:solidFill>
                  <a:srgbClr val="FFFFFF"/>
                </a:solidFill>
              </a:rPr>
            </a:br>
            <a:r>
              <a:rPr lang="en-US" sz="4000" dirty="0">
                <a:solidFill>
                  <a:srgbClr val="FFFFFF"/>
                </a:solidFill>
              </a:rPr>
              <a:t>Due Friday April 18</a:t>
            </a:r>
            <a:r>
              <a:rPr lang="en-US" sz="4000" baseline="30000" dirty="0">
                <a:solidFill>
                  <a:srgbClr val="FFFFFF"/>
                </a:solidFill>
              </a:rPr>
              <a:t>th</a:t>
            </a:r>
            <a:r>
              <a:rPr lang="en-US" sz="4000" dirty="0">
                <a:solidFill>
                  <a:srgbClr val="FFFFFF"/>
                </a:solidFill>
              </a:rPr>
              <a:t> at 11:59 PM</a:t>
            </a:r>
          </a:p>
        </p:txBody>
      </p:sp>
      <p:graphicFrame>
        <p:nvGraphicFramePr>
          <p:cNvPr id="5" name="Content Placeholder 2">
            <a:extLst>
              <a:ext uri="{FF2B5EF4-FFF2-40B4-BE49-F238E27FC236}">
                <a16:creationId xmlns:a16="http://schemas.microsoft.com/office/drawing/2014/main" id="{2409CEA9-3385-90A4-D6EB-A37EA6CA0FB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447A607-00C3-708E-3C6A-C32775D9793F}"/>
              </a:ext>
            </a:extLst>
          </p:cNvPr>
          <p:cNvSpPr/>
          <p:nvPr/>
        </p:nvSpPr>
        <p:spPr>
          <a:xfrm>
            <a:off x="7097485" y="1796144"/>
            <a:ext cx="4637315" cy="45527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E80A550-173E-1DD5-84B3-FA7A7A66813A}"/>
              </a:ext>
            </a:extLst>
          </p:cNvPr>
          <p:cNvSpPr txBox="1"/>
          <p:nvPr/>
        </p:nvSpPr>
        <p:spPr>
          <a:xfrm>
            <a:off x="7097485" y="1980444"/>
            <a:ext cx="4865916" cy="4333494"/>
          </a:xfrm>
          <a:prstGeom prst="rect">
            <a:avLst/>
          </a:prstGeom>
          <a:noFill/>
        </p:spPr>
        <p:txBody>
          <a:bodyPr wrap="square" rtlCol="0">
            <a:spAutoFit/>
          </a:bodyPr>
          <a:lstStyle/>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Comparative Review</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Ethical Analysis based on framework </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Critiqu</a:t>
            </a:r>
            <a:r>
              <a:rPr lang="en-US" sz="3200" kern="100" dirty="0">
                <a:latin typeface="Aptos" panose="020B0004020202020204" pitchFamily="34" charset="0"/>
                <a:ea typeface="Aptos" panose="020B0004020202020204" pitchFamily="34" charset="0"/>
                <a:cs typeface="Times New Roman" panose="02020603050405020304" pitchFamily="18" charset="0"/>
              </a:rPr>
              <a:t>e </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Font typeface="Symbol" panose="05050102010706020507" pitchFamily="18" charset="2"/>
              <a:buChar char=""/>
            </a:pPr>
            <a:endParaRPr lang="en-US" sz="3200" kern="100" dirty="0">
              <a:latin typeface="Aptos" panose="020B0004020202020204" pitchFamily="34" charset="0"/>
              <a:cs typeface="Times New Roman" panose="02020603050405020304" pitchFamily="18" charset="0"/>
            </a:endParaRPr>
          </a:p>
          <a:p>
            <a:pPr marR="0" lvl="0">
              <a:lnSpc>
                <a:spcPct val="115000"/>
              </a:lnSpc>
            </a:pPr>
            <a:r>
              <a:rPr lang="en-US" sz="3200" kern="100" dirty="0">
                <a:latin typeface="Aptos" panose="020B0004020202020204" pitchFamily="34" charset="0"/>
                <a:cs typeface="Times New Roman" panose="02020603050405020304" pitchFamily="18" charset="0"/>
              </a:rPr>
              <a:t>~3-5 pages (double-spaced)</a:t>
            </a:r>
            <a:endParaRPr lang="en-US" sz="3200" dirty="0"/>
          </a:p>
          <a:p>
            <a:endParaRPr lang="en-US" dirty="0"/>
          </a:p>
        </p:txBody>
      </p:sp>
      <p:sp>
        <p:nvSpPr>
          <p:cNvPr id="6" name="Rectangle 5">
            <a:extLst>
              <a:ext uri="{FF2B5EF4-FFF2-40B4-BE49-F238E27FC236}">
                <a16:creationId xmlns:a16="http://schemas.microsoft.com/office/drawing/2014/main" id="{40B45E7F-EB67-FC30-BA97-08B568F68E60}"/>
              </a:ext>
            </a:extLst>
          </p:cNvPr>
          <p:cNvSpPr/>
          <p:nvPr/>
        </p:nvSpPr>
        <p:spPr>
          <a:xfrm>
            <a:off x="956930" y="2316330"/>
            <a:ext cx="4137585"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342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779DFF-A33A-8D66-00A8-AFE30094F3C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0E1E5AA-4234-D3F0-F50C-B7314A9E4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DBA58D-55FD-8332-5609-D56535022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10C75E6-CE9C-D5E0-597D-19E5DCAEA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777163-C6FE-E0E5-274E-4C89920E8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A8DC97-1C33-13F7-7B53-8332F61E728A}"/>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Final Presentation – April 28</a:t>
            </a:r>
            <a:r>
              <a:rPr lang="en-US" sz="4000" baseline="30000" dirty="0">
                <a:solidFill>
                  <a:srgbClr val="FFFFFF"/>
                </a:solidFill>
              </a:rPr>
              <a:t>th</a:t>
            </a:r>
            <a:r>
              <a:rPr lang="en-US" sz="4000" dirty="0">
                <a:solidFill>
                  <a:srgbClr val="FFFFFF"/>
                </a:solidFill>
              </a:rPr>
              <a:t> and 30</a:t>
            </a:r>
            <a:r>
              <a:rPr lang="en-US" sz="4000" baseline="30000" dirty="0">
                <a:solidFill>
                  <a:srgbClr val="FFFFFF"/>
                </a:solidFill>
              </a:rPr>
              <a:t>th</a:t>
            </a:r>
            <a:r>
              <a:rPr lang="en-US" sz="4000" dirty="0">
                <a:solidFill>
                  <a:srgbClr val="FFFFFF"/>
                </a:solidFill>
              </a:rPr>
              <a:t> </a:t>
            </a:r>
          </a:p>
        </p:txBody>
      </p:sp>
      <p:graphicFrame>
        <p:nvGraphicFramePr>
          <p:cNvPr id="5" name="Content Placeholder 2">
            <a:extLst>
              <a:ext uri="{FF2B5EF4-FFF2-40B4-BE49-F238E27FC236}">
                <a16:creationId xmlns:a16="http://schemas.microsoft.com/office/drawing/2014/main" id="{9D63EFC5-D7EA-6296-B638-560F79C21F89}"/>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34D54F96-4ED7-94BD-41D6-9BF32465AAD7}"/>
              </a:ext>
            </a:extLst>
          </p:cNvPr>
          <p:cNvSpPr/>
          <p:nvPr/>
        </p:nvSpPr>
        <p:spPr>
          <a:xfrm>
            <a:off x="428973" y="2336332"/>
            <a:ext cx="6374598"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39BEFB-7AC9-E5B8-58FB-40D6BC09C7D9}"/>
              </a:ext>
            </a:extLst>
          </p:cNvPr>
          <p:cNvSpPr txBox="1"/>
          <p:nvPr/>
        </p:nvSpPr>
        <p:spPr>
          <a:xfrm>
            <a:off x="761999" y="2175641"/>
            <a:ext cx="6193972" cy="3767185"/>
          </a:xfrm>
          <a:prstGeom prst="rect">
            <a:avLst/>
          </a:prstGeom>
          <a:noFill/>
        </p:spPr>
        <p:txBody>
          <a:bodyPr wrap="square" rtlCol="0">
            <a:spAutoFit/>
          </a:bodyPr>
          <a:lstStyle/>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Examine Problem</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Examine Data Initiative </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Comparison </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Summary </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15000"/>
              </a:lnSpc>
            </a:pPr>
            <a:endParaRPr lang="en-US" sz="3200" kern="100" dirty="0">
              <a:latin typeface="Aptos" panose="020B0004020202020204" pitchFamily="34" charset="0"/>
              <a:cs typeface="Times New Roman" panose="02020603050405020304" pitchFamily="18" charset="0"/>
            </a:endParaRPr>
          </a:p>
          <a:p>
            <a:pPr marR="0" lvl="0">
              <a:lnSpc>
                <a:spcPct val="115000"/>
              </a:lnSpc>
            </a:pPr>
            <a:r>
              <a:rPr lang="en-US" sz="3200" kern="100" dirty="0">
                <a:latin typeface="Aptos" panose="020B0004020202020204" pitchFamily="34" charset="0"/>
                <a:cs typeface="Times New Roman" panose="02020603050405020304" pitchFamily="18" charset="0"/>
              </a:rPr>
              <a:t>~10-12 minutes plus questions</a:t>
            </a:r>
            <a:endParaRPr lang="en-US" sz="3200" dirty="0"/>
          </a:p>
          <a:p>
            <a:endParaRPr lang="en-US" dirty="0"/>
          </a:p>
        </p:txBody>
      </p:sp>
      <p:sp>
        <p:nvSpPr>
          <p:cNvPr id="6" name="Rectangle 5">
            <a:extLst>
              <a:ext uri="{FF2B5EF4-FFF2-40B4-BE49-F238E27FC236}">
                <a16:creationId xmlns:a16="http://schemas.microsoft.com/office/drawing/2014/main" id="{795E09A5-FDDE-8FBD-DB04-DF2A979ABFCC}"/>
              </a:ext>
            </a:extLst>
          </p:cNvPr>
          <p:cNvSpPr/>
          <p:nvPr/>
        </p:nvSpPr>
        <p:spPr>
          <a:xfrm>
            <a:off x="9621036" y="2022416"/>
            <a:ext cx="1808966"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47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ur adjacent text boxes, each indicating a stage of a counterdata research project. Moving left to right, the first on the left is labeled ‘Resolving’ and has ‘Starting a monitoring effort’ as subtext. The second one is labeled ‘Researching’ and has ‘Finding + verifying information’ as subtext. The third one is labeled ‘Recording’ and has ‘Information extraction + classification’ as subtext. The fourth one is labeled ‘Refusing + Using’ and has ‘Where data go, and who uses them’ as subtext. ">
            <a:extLst>
              <a:ext uri="{FF2B5EF4-FFF2-40B4-BE49-F238E27FC236}">
                <a16:creationId xmlns:a16="http://schemas.microsoft.com/office/drawing/2014/main" id="{EF3D1A49-59EB-169D-5554-1D02A7332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11" y="1955261"/>
            <a:ext cx="11812377" cy="2347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330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66A9B9-D222-2F1F-A333-1139BFBFE28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3F8EE8-26F1-8EF5-89E1-55E96D17E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F4D602-4FFA-C09B-59FE-F70CE6173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7A5EE7-7753-092F-CCF0-8BC26FEFF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E6A19B-2D23-A9ED-CB51-A9BF64347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21D3AC-05A3-3E84-4F34-7215A931D901}"/>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Final Paper</a:t>
            </a:r>
          </a:p>
        </p:txBody>
      </p:sp>
      <p:graphicFrame>
        <p:nvGraphicFramePr>
          <p:cNvPr id="5" name="Content Placeholder 2">
            <a:extLst>
              <a:ext uri="{FF2B5EF4-FFF2-40B4-BE49-F238E27FC236}">
                <a16:creationId xmlns:a16="http://schemas.microsoft.com/office/drawing/2014/main" id="{5C9C9E0A-3385-87E6-0DCA-2CBB37ADB1E4}"/>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2EB75B01-90C1-BF01-35CE-EEF44CF2C32D}"/>
              </a:ext>
            </a:extLst>
          </p:cNvPr>
          <p:cNvSpPr/>
          <p:nvPr/>
        </p:nvSpPr>
        <p:spPr>
          <a:xfrm>
            <a:off x="428972" y="2336332"/>
            <a:ext cx="8943627" cy="41928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AB9991-931E-1BD0-EFC0-1CF2651B7FEA}"/>
              </a:ext>
            </a:extLst>
          </p:cNvPr>
          <p:cNvSpPr txBox="1"/>
          <p:nvPr/>
        </p:nvSpPr>
        <p:spPr>
          <a:xfrm>
            <a:off x="761998" y="2175641"/>
            <a:ext cx="8066315" cy="3767185"/>
          </a:xfrm>
          <a:prstGeom prst="rect">
            <a:avLst/>
          </a:prstGeom>
          <a:noFill/>
        </p:spPr>
        <p:txBody>
          <a:bodyPr wrap="square" rtlCol="0">
            <a:spAutoFit/>
          </a:bodyPr>
          <a:lstStyle/>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Introduction</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Data and Methods</a:t>
            </a:r>
          </a:p>
          <a:p>
            <a:pPr marL="342900" marR="0" lvl="0" indent="-342900">
              <a:lnSpc>
                <a:spcPct val="115000"/>
              </a:lnSpc>
              <a:buFont typeface="Symbol" panose="05050102010706020507" pitchFamily="18" charset="2"/>
              <a:buChar char=""/>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Comparative Analysis</a:t>
            </a:r>
          </a:p>
          <a:p>
            <a:pPr marL="342900" marR="0" lvl="0" indent="-342900">
              <a:lnSpc>
                <a:spcPct val="115000"/>
              </a:lnSpc>
              <a:buFont typeface="Symbol" panose="05050102010706020507" pitchFamily="18" charset="2"/>
              <a:buChar char=""/>
            </a:pPr>
            <a:r>
              <a:rPr lang="en-US" sz="3200" kern="100" dirty="0">
                <a:latin typeface="Aptos" panose="020B0004020202020204" pitchFamily="34" charset="0"/>
                <a:ea typeface="Aptos" panose="020B0004020202020204" pitchFamily="34" charset="0"/>
                <a:cs typeface="Times New Roman" panose="02020603050405020304" pitchFamily="18" charset="0"/>
              </a:rPr>
              <a:t>Discussion</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R="0" lvl="0">
              <a:lnSpc>
                <a:spcPct val="115000"/>
              </a:lnSpc>
            </a:pPr>
            <a:endParaRPr lang="en-US" sz="3200" kern="100" dirty="0">
              <a:latin typeface="Aptos" panose="020B0004020202020204" pitchFamily="34" charset="0"/>
              <a:cs typeface="Times New Roman" panose="02020603050405020304" pitchFamily="18" charset="0"/>
            </a:endParaRPr>
          </a:p>
          <a:p>
            <a:pPr marR="0" lvl="0">
              <a:lnSpc>
                <a:spcPct val="115000"/>
              </a:lnSpc>
            </a:pPr>
            <a:r>
              <a:rPr lang="en-US" sz="3200" kern="100" dirty="0">
                <a:latin typeface="Aptos" panose="020B0004020202020204" pitchFamily="34" charset="0"/>
                <a:cs typeface="Times New Roman" panose="02020603050405020304" pitchFamily="18" charset="0"/>
              </a:rPr>
              <a:t>~7-10 pages (double-spaced)</a:t>
            </a:r>
            <a:endParaRPr lang="en-US" sz="3200" dirty="0"/>
          </a:p>
          <a:p>
            <a:endParaRPr lang="en-US" dirty="0"/>
          </a:p>
        </p:txBody>
      </p:sp>
    </p:spTree>
    <p:extLst>
      <p:ext uri="{BB962C8B-B14F-4D97-AF65-F5344CB8AC3E}">
        <p14:creationId xmlns:p14="http://schemas.microsoft.com/office/powerpoint/2010/main" val="127000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qr code on a blue background&#10;&#10;AI-generated content may be incorrect.">
            <a:extLst>
              <a:ext uri="{FF2B5EF4-FFF2-40B4-BE49-F238E27FC236}">
                <a16:creationId xmlns:a16="http://schemas.microsoft.com/office/drawing/2014/main" id="{FAE625F2-08D6-6FCC-3217-E008B3C0F6C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2687" b="11074"/>
          <a:stretch/>
        </p:blipFill>
        <p:spPr>
          <a:xfrm>
            <a:off x="20" y="1282"/>
            <a:ext cx="12191980" cy="6856718"/>
          </a:xfrm>
          <a:prstGeom prst="rect">
            <a:avLst/>
          </a:prstGeom>
        </p:spPr>
      </p:pic>
    </p:spTree>
    <p:extLst>
      <p:ext uri="{BB962C8B-B14F-4D97-AF65-F5344CB8AC3E}">
        <p14:creationId xmlns:p14="http://schemas.microsoft.com/office/powerpoint/2010/main" val="209880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ABBF3E-ECEA-0FEB-BC71-0D4A789BD8FB}"/>
              </a:ext>
            </a:extLst>
          </p:cNvPr>
          <p:cNvSpPr>
            <a:spLocks noGrp="1"/>
          </p:cNvSpPr>
          <p:nvPr>
            <p:ph idx="1"/>
          </p:nvPr>
        </p:nvSpPr>
        <p:spPr>
          <a:xfrm>
            <a:off x="0" y="1825625"/>
            <a:ext cx="12192000" cy="4351338"/>
          </a:xfrm>
        </p:spPr>
        <p:txBody>
          <a:bodyPr numCol="6">
            <a:normAutofit fontScale="25000" lnSpcReduction="20000"/>
          </a:bodyPr>
          <a:lstStyle/>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1: Nayera</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Jamie, Suzanna, Bianca, Nayera,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Nayja</a:t>
            </a:r>
          </a:p>
          <a:p>
            <a:pPr marL="0" marR="0" indent="0">
              <a:lnSpc>
                <a:spcPct val="120000"/>
              </a:lnSpc>
              <a:spcAft>
                <a:spcPts val="800"/>
              </a:spcAft>
              <a:buNone/>
            </a:pPr>
            <a:endParaRPr lang="en-US" sz="9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2: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Bailey</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Bailey,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Tess,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Jadyn, Valencia</a:t>
            </a:r>
          </a:p>
          <a:p>
            <a:pPr marL="0" marR="0" indent="0">
              <a:lnSpc>
                <a:spcPct val="120000"/>
              </a:lnSpc>
              <a:spcAft>
                <a:spcPts val="800"/>
              </a:spcAft>
              <a:buNone/>
            </a:pPr>
            <a:endParaRPr lang="en-US" sz="9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endParaRPr lang="en-US" sz="9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3: Amelie</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Everly,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Fiona,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Yvo,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Amelie,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Grace</a:t>
            </a:r>
          </a:p>
          <a:p>
            <a:pPr marL="0" marR="0" indent="0">
              <a:lnSpc>
                <a:spcPct val="120000"/>
              </a:lnSpc>
              <a:spcAft>
                <a:spcPts val="800"/>
              </a:spcAft>
              <a:buNone/>
            </a:pPr>
            <a:endParaRPr lang="en-US" sz="9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4: Allison</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Allison, Caroline, Kripa,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Emma, Rebecca</a:t>
            </a:r>
          </a:p>
          <a:p>
            <a:pPr marL="0" marR="0">
              <a:lnSpc>
                <a:spcPct val="120000"/>
              </a:lnSpc>
              <a:spcAft>
                <a:spcPts val="800"/>
              </a:spcAft>
            </a:pPr>
            <a:endParaRPr lang="en-US" sz="9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5: Morgan</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Amuthini, Anna Nugent, April,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Kristen, Morgan</a:t>
            </a:r>
          </a:p>
          <a:p>
            <a:pPr marL="0" marR="0" indent="0">
              <a:lnSpc>
                <a:spcPct val="120000"/>
              </a:lnSpc>
              <a:spcAft>
                <a:spcPts val="800"/>
              </a:spcAft>
              <a:buNone/>
            </a:pPr>
            <a:endParaRPr lang="en-US" sz="9600" kern="100" dirty="0">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Group 6: Hannah </a:t>
            </a:r>
          </a:p>
          <a:p>
            <a:pPr marL="0" marR="0" indent="0">
              <a:lnSpc>
                <a:spcPct val="120000"/>
              </a:lnSpc>
              <a:spcAft>
                <a:spcPts val="800"/>
              </a:spcAft>
              <a:buNone/>
            </a:pPr>
            <a:r>
              <a:rPr lang="en-US" sz="9600" kern="100" dirty="0">
                <a:effectLst/>
                <a:latin typeface="Aptos" panose="020B0004020202020204" pitchFamily="34" charset="0"/>
                <a:ea typeface="Aptos" panose="020B0004020202020204" pitchFamily="34" charset="0"/>
                <a:cs typeface="Times New Roman" panose="02020603050405020304" pitchFamily="18" charset="0"/>
              </a:rPr>
              <a:t>Members: Shriya,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Anna Nguyen, Cynthia, Hannah, </a:t>
            </a:r>
            <a:br>
              <a:rPr lang="en-US" sz="9600" kern="100" dirty="0">
                <a:effectLst/>
                <a:latin typeface="Aptos" panose="020B0004020202020204" pitchFamily="34" charset="0"/>
                <a:ea typeface="Aptos" panose="020B0004020202020204" pitchFamily="34" charset="0"/>
                <a:cs typeface="Times New Roman" panose="02020603050405020304" pitchFamily="18" charset="0"/>
              </a:rPr>
            </a:br>
            <a:r>
              <a:rPr lang="en-US" sz="9600" kern="100" dirty="0">
                <a:effectLst/>
                <a:latin typeface="Aptos" panose="020B0004020202020204" pitchFamily="34" charset="0"/>
                <a:ea typeface="Aptos" panose="020B0004020202020204" pitchFamily="34" charset="0"/>
                <a:cs typeface="Times New Roman" panose="02020603050405020304" pitchFamily="18" charset="0"/>
              </a:rPr>
              <a:t>Maha</a:t>
            </a:r>
          </a:p>
          <a:p>
            <a:endParaRPr lang="en-US" dirty="0"/>
          </a:p>
        </p:txBody>
      </p:sp>
      <p:cxnSp>
        <p:nvCxnSpPr>
          <p:cNvPr id="5" name="Straight Connector 4">
            <a:extLst>
              <a:ext uri="{FF2B5EF4-FFF2-40B4-BE49-F238E27FC236}">
                <a16:creationId xmlns:a16="http://schemas.microsoft.com/office/drawing/2014/main" id="{9CB56924-9793-6BD1-039B-24852E6CAB65}"/>
              </a:ext>
            </a:extLst>
          </p:cNvPr>
          <p:cNvCxnSpPr/>
          <p:nvPr/>
        </p:nvCxnSpPr>
        <p:spPr>
          <a:xfrm>
            <a:off x="1676400" y="1143000"/>
            <a:ext cx="0" cy="5399314"/>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473EBC7-11AE-6F8B-9426-CC0ED79D2ABF}"/>
              </a:ext>
            </a:extLst>
          </p:cNvPr>
          <p:cNvCxnSpPr/>
          <p:nvPr/>
        </p:nvCxnSpPr>
        <p:spPr>
          <a:xfrm>
            <a:off x="3777343" y="1143000"/>
            <a:ext cx="0" cy="5399314"/>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C5AD24-C3A4-F482-4A82-C4A894C68E65}"/>
              </a:ext>
            </a:extLst>
          </p:cNvPr>
          <p:cNvCxnSpPr/>
          <p:nvPr/>
        </p:nvCxnSpPr>
        <p:spPr>
          <a:xfrm>
            <a:off x="5791200" y="1143000"/>
            <a:ext cx="0" cy="5399314"/>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CF40DC8-9F24-1808-A9F8-B6A0004D20DD}"/>
              </a:ext>
            </a:extLst>
          </p:cNvPr>
          <p:cNvCxnSpPr/>
          <p:nvPr/>
        </p:nvCxnSpPr>
        <p:spPr>
          <a:xfrm>
            <a:off x="7826829" y="1143000"/>
            <a:ext cx="0" cy="5399314"/>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8CE858A-BE11-6543-C73E-B0C85411E5B8}"/>
              </a:ext>
            </a:extLst>
          </p:cNvPr>
          <p:cNvCxnSpPr/>
          <p:nvPr/>
        </p:nvCxnSpPr>
        <p:spPr>
          <a:xfrm>
            <a:off x="9916886" y="1143000"/>
            <a:ext cx="0" cy="539931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677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Is for Beginners: How to use an API? A Complete Guide | AppMaster">
            <a:extLst>
              <a:ext uri="{FF2B5EF4-FFF2-40B4-BE49-F238E27FC236}">
                <a16:creationId xmlns:a16="http://schemas.microsoft.com/office/drawing/2014/main" id="{FC45E5C2-2128-F88F-8219-779076432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142875"/>
            <a:ext cx="6624358" cy="3702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aggle - Wikipedia">
            <a:extLst>
              <a:ext uri="{FF2B5EF4-FFF2-40B4-BE49-F238E27FC236}">
                <a16:creationId xmlns:a16="http://schemas.microsoft.com/office/drawing/2014/main" id="{458FA560-1389-8CB2-AEF2-E55CB36AD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0" y="4143375"/>
            <a:ext cx="4936739" cy="1914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rld Bank Open Data | Library">
            <a:extLst>
              <a:ext uri="{FF2B5EF4-FFF2-40B4-BE49-F238E27FC236}">
                <a16:creationId xmlns:a16="http://schemas.microsoft.com/office/drawing/2014/main" id="{E6A1ACDA-BCD0-D367-8928-510F51D30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1085850"/>
            <a:ext cx="4686300"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167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B0CFD-1D29-5987-37AB-E7DD5C9AD7A9}"/>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5600" kern="1200">
                <a:solidFill>
                  <a:schemeClr val="tx1"/>
                </a:solidFill>
                <a:latin typeface="+mj-lt"/>
                <a:ea typeface="+mj-ea"/>
                <a:cs typeface="+mj-cs"/>
              </a:rPr>
              <a:t>How is the data being collected? Who is being counted? Who is included in the decision-making processes?</a:t>
            </a:r>
          </a:p>
        </p:txBody>
      </p:sp>
      <p:sp>
        <p:nvSpPr>
          <p:cNvPr id="14" name="Rectangle 13">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650755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C87EE2-B1B5-47C4-FB12-FE9C32E4DC95}"/>
              </a:ext>
            </a:extLst>
          </p:cNvPr>
          <p:cNvPicPr>
            <a:picLocks noChangeAspect="1"/>
          </p:cNvPicPr>
          <p:nvPr/>
        </p:nvPicPr>
        <p:blipFill>
          <a:blip r:embed="rId2"/>
          <a:stretch>
            <a:fillRect/>
          </a:stretch>
        </p:blipFill>
        <p:spPr>
          <a:xfrm>
            <a:off x="2974955" y="643467"/>
            <a:ext cx="6242089" cy="5571065"/>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523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A389FE-0698-CECF-7E8E-2F193034C90C}"/>
              </a:ext>
            </a:extLst>
          </p:cNvPr>
          <p:cNvSpPr>
            <a:spLocks noGrp="1"/>
          </p:cNvSpPr>
          <p:nvPr>
            <p:ph idx="1"/>
          </p:nvPr>
        </p:nvSpPr>
        <p:spPr>
          <a:xfrm>
            <a:off x="804672" y="666750"/>
            <a:ext cx="4977578" cy="5394222"/>
          </a:xfrm>
        </p:spPr>
        <p:txBody>
          <a:bodyPr anchor="ctr">
            <a:normAutofit fontScale="92500"/>
          </a:bodyPr>
          <a:lstStyle/>
          <a:p>
            <a:pPr marL="0" indent="0">
              <a:buNone/>
            </a:pPr>
            <a:r>
              <a:rPr lang="en-US" sz="3600" dirty="0">
                <a:solidFill>
                  <a:schemeClr val="tx2"/>
                </a:solidFill>
              </a:rPr>
              <a:t>You’re working with a nonprofit organization to design a data collection framework aimed at addressing food insecurity in an urban neighborhood. Your goal is to gather data to better understand the causes, scope, and impact of food insecurity on different populations.</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Avocado">
            <a:extLst>
              <a:ext uri="{FF2B5EF4-FFF2-40B4-BE49-F238E27FC236}">
                <a16:creationId xmlns:a16="http://schemas.microsoft.com/office/drawing/2014/main" id="{3E6941D8-AE5A-8134-650D-31B1DAA5FD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489557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643E36-672E-43BF-BAFB-322C2A43A59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4500" kern="1200">
                <a:solidFill>
                  <a:schemeClr val="tx1"/>
                </a:solidFill>
                <a:latin typeface="+mj-lt"/>
                <a:ea typeface="+mj-ea"/>
                <a:cs typeface="+mj-cs"/>
              </a:rPr>
              <a:t>Design Justice Network:</a:t>
            </a:r>
            <a:br>
              <a:rPr lang="en-US" sz="4500" kern="1200">
                <a:solidFill>
                  <a:schemeClr val="tx1"/>
                </a:solidFill>
                <a:latin typeface="+mj-lt"/>
                <a:ea typeface="+mj-ea"/>
                <a:cs typeface="+mj-cs"/>
              </a:rPr>
            </a:br>
            <a:r>
              <a:rPr lang="en-US" sz="4500" kern="1200">
                <a:solidFill>
                  <a:schemeClr val="tx1"/>
                </a:solidFill>
                <a:latin typeface="+mj-lt"/>
                <a:ea typeface="+mj-ea"/>
                <a:cs typeface="+mj-cs"/>
              </a:rPr>
              <a:t>“We center the voices of those who are directly impacted by the outcomes of the design process.”</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27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819B5-6DDF-F8C7-367E-8EBD4E1D4531}"/>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7400" kern="1200">
                <a:solidFill>
                  <a:schemeClr val="tx1"/>
                </a:solidFill>
                <a:latin typeface="+mj-lt"/>
                <a:ea typeface="+mj-ea"/>
                <a:cs typeface="+mj-cs"/>
              </a:rPr>
              <a:t>Who are the Stakeholders and Participants?</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49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764C4-D0A4-5D13-AD18-C3B6DB43D3ED}"/>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What data should be collected?</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7755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218</TotalTime>
  <Words>493</Words>
  <Application>Microsoft Office PowerPoint</Application>
  <PresentationFormat>Widescreen</PresentationFormat>
  <Paragraphs>133</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proxima-nova</vt:lpstr>
      <vt:lpstr>Arial</vt:lpstr>
      <vt:lpstr>Calibri</vt:lpstr>
      <vt:lpstr>Symbol</vt:lpstr>
      <vt:lpstr>Office Theme</vt:lpstr>
      <vt:lpstr>PowerPoint Presentation</vt:lpstr>
      <vt:lpstr>PowerPoint Presentation</vt:lpstr>
      <vt:lpstr>PowerPoint Presentation</vt:lpstr>
      <vt:lpstr>How is the data being collected? Who is being counted? Who is included in the decision-making processes?</vt:lpstr>
      <vt:lpstr>PowerPoint Presentation</vt:lpstr>
      <vt:lpstr>PowerPoint Presentation</vt:lpstr>
      <vt:lpstr>Design Justice Network: “We center the voices of those who are directly impacted by the outcomes of the design process.”</vt:lpstr>
      <vt:lpstr>Who are the Stakeholders and Participants?</vt:lpstr>
      <vt:lpstr>What data should be collected?</vt:lpstr>
      <vt:lpstr>How can the data be collected?</vt:lpstr>
      <vt:lpstr>What are some potential impacts and risks?</vt:lpstr>
      <vt:lpstr>PowerPoint Presentation</vt:lpstr>
      <vt:lpstr>Thursday April 10th @ 4:15 PM</vt:lpstr>
      <vt:lpstr>Final Project</vt:lpstr>
      <vt:lpstr>Proposal – Due Sunday March 2nd 11:59 PM</vt:lpstr>
      <vt:lpstr>Without a guiding purpose or problem to address, data collection is merely surveillance.</vt:lpstr>
      <vt:lpstr>Data Description and Exploration –  Due Sunday March 23rd at 11:59 PM</vt:lpstr>
      <vt:lpstr>Comparative Methods and Analysis –  Due Friday April 18th at 11:59 PM</vt:lpstr>
      <vt:lpstr>Final Presentation – April 28th and 30th </vt:lpstr>
      <vt:lpstr>Final Paper</vt:lpstr>
      <vt:lpstr>PowerPoint Presentation</vt:lpstr>
      <vt:lpstr>PowerPoint Presentation</vt:lpstr>
    </vt:vector>
  </TitlesOfParts>
  <Company>Bryn Mawr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Pivirotto</dc:creator>
  <cp:lastModifiedBy>Alyssa</cp:lastModifiedBy>
  <cp:revision>2</cp:revision>
  <dcterms:created xsi:type="dcterms:W3CDTF">2025-02-17T16:27:13Z</dcterms:created>
  <dcterms:modified xsi:type="dcterms:W3CDTF">2025-02-19T19:33:35Z</dcterms:modified>
</cp:coreProperties>
</file>